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314" r:id="rId3"/>
    <p:sldId id="315" r:id="rId4"/>
    <p:sldId id="263" r:id="rId5"/>
    <p:sldId id="324" r:id="rId6"/>
    <p:sldId id="291" r:id="rId7"/>
    <p:sldId id="292" r:id="rId8"/>
    <p:sldId id="265" r:id="rId9"/>
    <p:sldId id="312" r:id="rId10"/>
    <p:sldId id="300" r:id="rId11"/>
    <p:sldId id="307" r:id="rId12"/>
    <p:sldId id="310" r:id="rId13"/>
    <p:sldId id="306" r:id="rId14"/>
    <p:sldId id="305" r:id="rId15"/>
    <p:sldId id="326" r:id="rId16"/>
    <p:sldId id="302" r:id="rId17"/>
    <p:sldId id="318" r:id="rId18"/>
    <p:sldId id="322" r:id="rId19"/>
    <p:sldId id="321" r:id="rId20"/>
    <p:sldId id="298" r:id="rId21"/>
    <p:sldId id="299" r:id="rId22"/>
    <p:sldId id="317" r:id="rId23"/>
    <p:sldId id="325" r:id="rId24"/>
    <p:sldId id="327" r:id="rId25"/>
    <p:sldId id="328" r:id="rId26"/>
    <p:sldId id="330" r:id="rId27"/>
    <p:sldId id="32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B35"/>
    <a:srgbClr val="1B2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39BF7-3EE3-C9ED-8461-90D2F7B86A20}" v="5" dt="2022-05-11T02:44:32.387"/>
    <p1510:client id="{8F823413-F635-4850-AC03-66D2782E2391}" v="3" dt="2022-05-11T02:59:31.878"/>
    <p1510:client id="{CBA2E69A-0682-C419-C1EF-09015B6F92C9}" v="25" dt="2022-05-11T03:13:05.512"/>
    <p1510:client id="{DF4FE099-912C-B583-4DB2-81E17028B72E}" v="20" dt="2022-05-11T19:22:34.691"/>
    <p1510:client id="{E82FF0DD-0D41-7242-993A-B02EA3DAD70E}" v="5623" dt="2022-05-12T00:04:53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5"/>
    <p:restoredTop sz="91371"/>
  </p:normalViewPr>
  <p:slideViewPr>
    <p:cSldViewPr snapToGrid="0" snapToObjects="1">
      <p:cViewPr>
        <p:scale>
          <a:sx n="100" d="100"/>
          <a:sy n="100" d="100"/>
        </p:scale>
        <p:origin x="4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dey, Anish Omprakash" userId="S::apandey9@calstatela.edu::065b1247-142f-4580-9654-1a2c26ad106f" providerId="AD" clId="Web-{494AFADB-59E8-FA6B-3EFC-F9CCE9C7271E}"/>
    <pc:docChg chg="modSld">
      <pc:chgData name="Pandey, Anish Omprakash" userId="S::apandey9@calstatela.edu::065b1247-142f-4580-9654-1a2c26ad106f" providerId="AD" clId="Web-{494AFADB-59E8-FA6B-3EFC-F9CCE9C7271E}" dt="2022-05-07T22:17:59.719" v="9" actId="20577"/>
      <pc:docMkLst>
        <pc:docMk/>
      </pc:docMkLst>
      <pc:sldChg chg="modSp">
        <pc:chgData name="Pandey, Anish Omprakash" userId="S::apandey9@calstatela.edu::065b1247-142f-4580-9654-1a2c26ad106f" providerId="AD" clId="Web-{494AFADB-59E8-FA6B-3EFC-F9CCE9C7271E}" dt="2022-05-07T22:17:59.719" v="9" actId="20577"/>
        <pc:sldMkLst>
          <pc:docMk/>
          <pc:sldMk cId="68276957" sldId="261"/>
        </pc:sldMkLst>
        <pc:spChg chg="mod">
          <ac:chgData name="Pandey, Anish Omprakash" userId="S::apandey9@calstatela.edu::065b1247-142f-4580-9654-1a2c26ad106f" providerId="AD" clId="Web-{494AFADB-59E8-FA6B-3EFC-F9CCE9C7271E}" dt="2022-05-07T22:17:59.719" v="9" actId="20577"/>
          <ac:spMkLst>
            <pc:docMk/>
            <pc:sldMk cId="68276957" sldId="261"/>
            <ac:spMk id="3" creationId="{5EE6805E-67FB-FBB5-2A99-8FA367D6D29A}"/>
          </ac:spMkLst>
        </pc:spChg>
      </pc:sldChg>
    </pc:docChg>
  </pc:docChgLst>
  <pc:docChgLst>
    <pc:chgData name="Thant, Phue P" userId="S::pthant@calstatela.edu::7df9828c-1d8d-49f7-b83f-15daa9469ef2" providerId="AD" clId="Web-{859904C3-42CE-5C1F-E7EB-E6108AEE6FC6}"/>
    <pc:docChg chg="addSld modSld">
      <pc:chgData name="Thant, Phue P" userId="S::pthant@calstatela.edu::7df9828c-1d8d-49f7-b83f-15daa9469ef2" providerId="AD" clId="Web-{859904C3-42CE-5C1F-E7EB-E6108AEE6FC6}" dt="2022-05-10T22:43:31.041" v="160" actId="14100"/>
      <pc:docMkLst>
        <pc:docMk/>
      </pc:docMkLst>
      <pc:sldChg chg="modSp">
        <pc:chgData name="Thant, Phue P" userId="S::pthant@calstatela.edu::7df9828c-1d8d-49f7-b83f-15daa9469ef2" providerId="AD" clId="Web-{859904C3-42CE-5C1F-E7EB-E6108AEE6FC6}" dt="2022-05-10T22:42:45.039" v="154" actId="14100"/>
        <pc:sldMkLst>
          <pc:docMk/>
          <pc:sldMk cId="2298015333" sldId="300"/>
        </pc:sldMkLst>
        <pc:spChg chg="mod">
          <ac:chgData name="Thant, Phue P" userId="S::pthant@calstatela.edu::7df9828c-1d8d-49f7-b83f-15daa9469ef2" providerId="AD" clId="Web-{859904C3-42CE-5C1F-E7EB-E6108AEE6FC6}" dt="2022-05-10T22:37:18.646" v="69" actId="1076"/>
          <ac:spMkLst>
            <pc:docMk/>
            <pc:sldMk cId="2298015333" sldId="300"/>
            <ac:spMk id="12" creationId="{3BAB0A20-2333-16CF-B68A-3460EA6D5CD3}"/>
          </ac:spMkLst>
        </pc:spChg>
        <pc:graphicFrameChg chg="mod">
          <ac:chgData name="Thant, Phue P" userId="S::pthant@calstatela.edu::7df9828c-1d8d-49f7-b83f-15daa9469ef2" providerId="AD" clId="Web-{859904C3-42CE-5C1F-E7EB-E6108AEE6FC6}" dt="2022-05-10T22:42:45.039" v="154" actId="14100"/>
          <ac:graphicFrameMkLst>
            <pc:docMk/>
            <pc:sldMk cId="2298015333" sldId="300"/>
            <ac:graphicFrameMk id="8" creationId="{133BCA57-B075-F91D-63F8-D1F129D26E37}"/>
          </ac:graphicFrameMkLst>
        </pc:graphicFrameChg>
        <pc:picChg chg="mod">
          <ac:chgData name="Thant, Phue P" userId="S::pthant@calstatela.edu::7df9828c-1d8d-49f7-b83f-15daa9469ef2" providerId="AD" clId="Web-{859904C3-42CE-5C1F-E7EB-E6108AEE6FC6}" dt="2022-05-10T22:37:32.335" v="75" actId="1076"/>
          <ac:picMkLst>
            <pc:docMk/>
            <pc:sldMk cId="2298015333" sldId="300"/>
            <ac:picMk id="9" creationId="{4C8C946F-3778-0D00-23AD-AF7FABCAE0B2}"/>
          </ac:picMkLst>
        </pc:picChg>
      </pc:sldChg>
      <pc:sldChg chg="delSp modSp">
        <pc:chgData name="Thant, Phue P" userId="S::pthant@calstatela.edu::7df9828c-1d8d-49f7-b83f-15daa9469ef2" providerId="AD" clId="Web-{859904C3-42CE-5C1F-E7EB-E6108AEE6FC6}" dt="2022-05-10T22:32:48.366" v="24" actId="14100"/>
        <pc:sldMkLst>
          <pc:docMk/>
          <pc:sldMk cId="3762034146" sldId="302"/>
        </pc:sldMkLst>
        <pc:spChg chg="mod">
          <ac:chgData name="Thant, Phue P" userId="S::pthant@calstatela.edu::7df9828c-1d8d-49f7-b83f-15daa9469ef2" providerId="AD" clId="Web-{859904C3-42CE-5C1F-E7EB-E6108AEE6FC6}" dt="2022-05-10T22:32:44.023" v="23" actId="14100"/>
          <ac:spMkLst>
            <pc:docMk/>
            <pc:sldMk cId="3762034146" sldId="302"/>
            <ac:spMk id="3" creationId="{367457A2-8643-E403-882E-E5CFD12A0E4D}"/>
          </ac:spMkLst>
        </pc:spChg>
        <pc:picChg chg="mod">
          <ac:chgData name="Thant, Phue P" userId="S::pthant@calstatela.edu::7df9828c-1d8d-49f7-b83f-15daa9469ef2" providerId="AD" clId="Web-{859904C3-42CE-5C1F-E7EB-E6108AEE6FC6}" dt="2022-05-10T22:32:48.366" v="24" actId="14100"/>
          <ac:picMkLst>
            <pc:docMk/>
            <pc:sldMk cId="3762034146" sldId="302"/>
            <ac:picMk id="6" creationId="{67A3231C-5099-19C7-E373-3E2F482F4980}"/>
          </ac:picMkLst>
        </pc:picChg>
        <pc:picChg chg="del">
          <ac:chgData name="Thant, Phue P" userId="S::pthant@calstatela.edu::7df9828c-1d8d-49f7-b83f-15daa9469ef2" providerId="AD" clId="Web-{859904C3-42CE-5C1F-E7EB-E6108AEE6FC6}" dt="2022-05-10T22:30:22.868" v="15"/>
          <ac:picMkLst>
            <pc:docMk/>
            <pc:sldMk cId="3762034146" sldId="302"/>
            <ac:picMk id="9" creationId="{E949E09D-9502-C8D5-A90D-7EB3B49251C3}"/>
          </ac:picMkLst>
        </pc:picChg>
      </pc:sldChg>
      <pc:sldChg chg="delSp modSp">
        <pc:chgData name="Thant, Phue P" userId="S::pthant@calstatela.edu::7df9828c-1d8d-49f7-b83f-15daa9469ef2" providerId="AD" clId="Web-{859904C3-42CE-5C1F-E7EB-E6108AEE6FC6}" dt="2022-05-10T22:41:32.301" v="151" actId="20577"/>
        <pc:sldMkLst>
          <pc:docMk/>
          <pc:sldMk cId="964292155" sldId="305"/>
        </pc:sldMkLst>
        <pc:spChg chg="mod">
          <ac:chgData name="Thant, Phue P" userId="S::pthant@calstatela.edu::7df9828c-1d8d-49f7-b83f-15daa9469ef2" providerId="AD" clId="Web-{859904C3-42CE-5C1F-E7EB-E6108AEE6FC6}" dt="2022-05-10T22:41:32.301" v="151" actId="20577"/>
          <ac:spMkLst>
            <pc:docMk/>
            <pc:sldMk cId="964292155" sldId="305"/>
            <ac:spMk id="4" creationId="{9C9EC1C7-D4AE-E058-FC80-C1A680108D69}"/>
          </ac:spMkLst>
        </pc:spChg>
        <pc:graphicFrameChg chg="del mod">
          <ac:chgData name="Thant, Phue P" userId="S::pthant@calstatela.edu::7df9828c-1d8d-49f7-b83f-15daa9469ef2" providerId="AD" clId="Web-{859904C3-42CE-5C1F-E7EB-E6108AEE6FC6}" dt="2022-05-10T22:35:01.967" v="47"/>
          <ac:graphicFrameMkLst>
            <pc:docMk/>
            <pc:sldMk cId="964292155" sldId="305"/>
            <ac:graphicFrameMk id="10" creationId="{A3967839-16BE-FB15-5876-15DB522D0837}"/>
          </ac:graphicFrameMkLst>
        </pc:graphicFrameChg>
        <pc:picChg chg="mod">
          <ac:chgData name="Thant, Phue P" userId="S::pthant@calstatela.edu::7df9828c-1d8d-49f7-b83f-15daa9469ef2" providerId="AD" clId="Web-{859904C3-42CE-5C1F-E7EB-E6108AEE6FC6}" dt="2022-05-10T22:35:13.687" v="51" actId="1076"/>
          <ac:picMkLst>
            <pc:docMk/>
            <pc:sldMk cId="964292155" sldId="305"/>
            <ac:picMk id="9" creationId="{FBF5FEAA-3A78-56A6-6BB8-12583A97C53B}"/>
          </ac:picMkLst>
        </pc:picChg>
      </pc:sldChg>
      <pc:sldChg chg="modSp">
        <pc:chgData name="Thant, Phue P" userId="S::pthant@calstatela.edu::7df9828c-1d8d-49f7-b83f-15daa9469ef2" providerId="AD" clId="Web-{859904C3-42CE-5C1F-E7EB-E6108AEE6FC6}" dt="2022-05-10T22:43:14.056" v="156" actId="14100"/>
        <pc:sldMkLst>
          <pc:docMk/>
          <pc:sldMk cId="1687884920" sldId="306"/>
        </pc:sldMkLst>
        <pc:spChg chg="mod">
          <ac:chgData name="Thant, Phue P" userId="S::pthant@calstatela.edu::7df9828c-1d8d-49f7-b83f-15daa9469ef2" providerId="AD" clId="Web-{859904C3-42CE-5C1F-E7EB-E6108AEE6FC6}" dt="2022-05-10T22:42:57.180" v="155" actId="14100"/>
          <ac:spMkLst>
            <pc:docMk/>
            <pc:sldMk cId="1687884920" sldId="306"/>
            <ac:spMk id="3" creationId="{367457A2-8643-E403-882E-E5CFD12A0E4D}"/>
          </ac:spMkLst>
        </pc:spChg>
        <pc:graphicFrameChg chg="mod">
          <ac:chgData name="Thant, Phue P" userId="S::pthant@calstatela.edu::7df9828c-1d8d-49f7-b83f-15daa9469ef2" providerId="AD" clId="Web-{859904C3-42CE-5C1F-E7EB-E6108AEE6FC6}" dt="2022-05-10T22:43:14.056" v="156" actId="14100"/>
          <ac:graphicFrameMkLst>
            <pc:docMk/>
            <pc:sldMk cId="1687884920" sldId="306"/>
            <ac:graphicFrameMk id="13" creationId="{85276C1C-6BF3-A44F-356D-0CE0584E4972}"/>
          </ac:graphicFrameMkLst>
        </pc:graphicFrameChg>
      </pc:sldChg>
      <pc:sldChg chg="modSp">
        <pc:chgData name="Thant, Phue P" userId="S::pthant@calstatela.edu::7df9828c-1d8d-49f7-b83f-15daa9469ef2" providerId="AD" clId="Web-{859904C3-42CE-5C1F-E7EB-E6108AEE6FC6}" dt="2022-05-10T22:43:31.041" v="160" actId="14100"/>
        <pc:sldMkLst>
          <pc:docMk/>
          <pc:sldMk cId="3266032731" sldId="307"/>
        </pc:sldMkLst>
        <pc:graphicFrameChg chg="mod">
          <ac:chgData name="Thant, Phue P" userId="S::pthant@calstatela.edu::7df9828c-1d8d-49f7-b83f-15daa9469ef2" providerId="AD" clId="Web-{859904C3-42CE-5C1F-E7EB-E6108AEE6FC6}" dt="2022-05-10T22:43:31.041" v="160" actId="14100"/>
          <ac:graphicFrameMkLst>
            <pc:docMk/>
            <pc:sldMk cId="3266032731" sldId="307"/>
            <ac:graphicFrameMk id="9" creationId="{7751E4FB-ECF1-2986-B18B-E542AF629C62}"/>
          </ac:graphicFrameMkLst>
        </pc:graphicFrameChg>
        <pc:picChg chg="mod">
          <ac:chgData name="Thant, Phue P" userId="S::pthant@calstatela.edu::7df9828c-1d8d-49f7-b83f-15daa9469ef2" providerId="AD" clId="Web-{859904C3-42CE-5C1F-E7EB-E6108AEE6FC6}" dt="2022-05-10T22:43:21.978" v="158" actId="1076"/>
          <ac:picMkLst>
            <pc:docMk/>
            <pc:sldMk cId="3266032731" sldId="307"/>
            <ac:picMk id="8" creationId="{CA7E6017-6F42-BC63-AC92-EB2E68D38783}"/>
          </ac:picMkLst>
        </pc:picChg>
      </pc:sldChg>
      <pc:sldChg chg="addSp delSp modSp add replId">
        <pc:chgData name="Thant, Phue P" userId="S::pthant@calstatela.edu::7df9828c-1d8d-49f7-b83f-15daa9469ef2" providerId="AD" clId="Web-{859904C3-42CE-5C1F-E7EB-E6108AEE6FC6}" dt="2022-05-10T22:34:19.184" v="44" actId="1076"/>
        <pc:sldMkLst>
          <pc:docMk/>
          <pc:sldMk cId="1981837694" sldId="325"/>
        </pc:sldMkLst>
        <pc:spChg chg="del mod">
          <ac:chgData name="Thant, Phue P" userId="S::pthant@calstatela.edu::7df9828c-1d8d-49f7-b83f-15daa9469ef2" providerId="AD" clId="Web-{859904C3-42CE-5C1F-E7EB-E6108AEE6FC6}" dt="2022-05-10T22:33:04.211" v="30"/>
          <ac:spMkLst>
            <pc:docMk/>
            <pc:sldMk cId="1981837694" sldId="325"/>
            <ac:spMk id="3" creationId="{367457A2-8643-E403-882E-E5CFD12A0E4D}"/>
          </ac:spMkLst>
        </pc:spChg>
        <pc:spChg chg="mod">
          <ac:chgData name="Thant, Phue P" userId="S::pthant@calstatela.edu::7df9828c-1d8d-49f7-b83f-15daa9469ef2" providerId="AD" clId="Web-{859904C3-42CE-5C1F-E7EB-E6108AEE6FC6}" dt="2022-05-10T22:34:19.184" v="44" actId="1076"/>
          <ac:spMkLst>
            <pc:docMk/>
            <pc:sldMk cId="1981837694" sldId="325"/>
            <ac:spMk id="4" creationId="{0CE90752-C670-6667-B9EF-6E704808AFBD}"/>
          </ac:spMkLst>
        </pc:spChg>
        <pc:spChg chg="del">
          <ac:chgData name="Thant, Phue P" userId="S::pthant@calstatela.edu::7df9828c-1d8d-49f7-b83f-15daa9469ef2" providerId="AD" clId="Web-{859904C3-42CE-5C1F-E7EB-E6108AEE6FC6}" dt="2022-05-10T22:33:36.275" v="36"/>
          <ac:spMkLst>
            <pc:docMk/>
            <pc:sldMk cId="1981837694" sldId="325"/>
            <ac:spMk id="8" creationId="{48244456-7204-86F0-3EFD-F04938AE7A8D}"/>
          </ac:spMkLst>
        </pc:spChg>
        <pc:spChg chg="add del mod">
          <ac:chgData name="Thant, Phue P" userId="S::pthant@calstatela.edu::7df9828c-1d8d-49f7-b83f-15daa9469ef2" providerId="AD" clId="Web-{859904C3-42CE-5C1F-E7EB-E6108AEE6FC6}" dt="2022-05-10T22:33:44.354" v="38"/>
          <ac:spMkLst>
            <pc:docMk/>
            <pc:sldMk cId="1981837694" sldId="325"/>
            <ac:spMk id="9" creationId="{392EA234-94AC-174B-2180-67B20A673F5F}"/>
          </ac:spMkLst>
        </pc:spChg>
        <pc:spChg chg="add del mod">
          <ac:chgData name="Thant, Phue P" userId="S::pthant@calstatela.edu::7df9828c-1d8d-49f7-b83f-15daa9469ef2" providerId="AD" clId="Web-{859904C3-42CE-5C1F-E7EB-E6108AEE6FC6}" dt="2022-05-10T22:33:15.462" v="32"/>
          <ac:spMkLst>
            <pc:docMk/>
            <pc:sldMk cId="1981837694" sldId="325"/>
            <ac:spMk id="11" creationId="{48184A52-D026-8C14-A53C-512C2885509E}"/>
          </ac:spMkLst>
        </pc:spChg>
        <pc:picChg chg="del">
          <ac:chgData name="Thant, Phue P" userId="S::pthant@calstatela.edu::7df9828c-1d8d-49f7-b83f-15daa9469ef2" providerId="AD" clId="Web-{859904C3-42CE-5C1F-E7EB-E6108AEE6FC6}" dt="2022-05-10T22:33:05.555" v="31"/>
          <ac:picMkLst>
            <pc:docMk/>
            <pc:sldMk cId="1981837694" sldId="325"/>
            <ac:picMk id="6" creationId="{67A3231C-5099-19C7-E373-3E2F482F4980}"/>
          </ac:picMkLst>
        </pc:picChg>
        <pc:picChg chg="add mod ord">
          <ac:chgData name="Thant, Phue P" userId="S::pthant@calstatela.edu::7df9828c-1d8d-49f7-b83f-15daa9469ef2" providerId="AD" clId="Web-{859904C3-42CE-5C1F-E7EB-E6108AEE6FC6}" dt="2022-05-10T22:34:04.699" v="43" actId="1076"/>
          <ac:picMkLst>
            <pc:docMk/>
            <pc:sldMk cId="1981837694" sldId="325"/>
            <ac:picMk id="12" creationId="{53F90015-B5E5-86BD-5EFA-888E2DAFCD48}"/>
          </ac:picMkLst>
        </pc:picChg>
      </pc:sldChg>
      <pc:sldChg chg="addSp delSp modSp add replId">
        <pc:chgData name="Thant, Phue P" userId="S::pthant@calstatela.edu::7df9828c-1d8d-49f7-b83f-15daa9469ef2" providerId="AD" clId="Web-{859904C3-42CE-5C1F-E7EB-E6108AEE6FC6}" dt="2022-05-10T22:41:50.848" v="153" actId="20577"/>
        <pc:sldMkLst>
          <pc:docMk/>
          <pc:sldMk cId="2710041789" sldId="326"/>
        </pc:sldMkLst>
        <pc:spChg chg="del mod">
          <ac:chgData name="Thant, Phue P" userId="S::pthant@calstatela.edu::7df9828c-1d8d-49f7-b83f-15daa9469ef2" providerId="AD" clId="Web-{859904C3-42CE-5C1F-E7EB-E6108AEE6FC6}" dt="2022-05-10T22:35:38.719" v="57"/>
          <ac:spMkLst>
            <pc:docMk/>
            <pc:sldMk cId="2710041789" sldId="326"/>
            <ac:spMk id="3" creationId="{367457A2-8643-E403-882E-E5CFD12A0E4D}"/>
          </ac:spMkLst>
        </pc:spChg>
        <pc:spChg chg="mod">
          <ac:chgData name="Thant, Phue P" userId="S::pthant@calstatela.edu::7df9828c-1d8d-49f7-b83f-15daa9469ef2" providerId="AD" clId="Web-{859904C3-42CE-5C1F-E7EB-E6108AEE6FC6}" dt="2022-05-10T22:41:50.848" v="153" actId="20577"/>
          <ac:spMkLst>
            <pc:docMk/>
            <pc:sldMk cId="2710041789" sldId="326"/>
            <ac:spMk id="4" creationId="{9C9EC1C7-D4AE-E058-FC80-C1A680108D69}"/>
          </ac:spMkLst>
        </pc:spChg>
        <pc:spChg chg="add del mod">
          <ac:chgData name="Thant, Phue P" userId="S::pthant@calstatela.edu::7df9828c-1d8d-49f7-b83f-15daa9469ef2" providerId="AD" clId="Web-{859904C3-42CE-5C1F-E7EB-E6108AEE6FC6}" dt="2022-05-10T22:35:42.391" v="58"/>
          <ac:spMkLst>
            <pc:docMk/>
            <pc:sldMk cId="2710041789" sldId="326"/>
            <ac:spMk id="6" creationId="{90CBBF56-B674-9BDA-F077-39056B244EA4}"/>
          </ac:spMkLst>
        </pc:spChg>
        <pc:spChg chg="del">
          <ac:chgData name="Thant, Phue P" userId="S::pthant@calstatela.edu::7df9828c-1d8d-49f7-b83f-15daa9469ef2" providerId="AD" clId="Web-{859904C3-42CE-5C1F-E7EB-E6108AEE6FC6}" dt="2022-05-10T22:35:48.110" v="59"/>
          <ac:spMkLst>
            <pc:docMk/>
            <pc:sldMk cId="2710041789" sldId="326"/>
            <ac:spMk id="17" creationId="{D735B10C-F86B-3010-761B-7DAA56E60FD7}"/>
          </ac:spMkLst>
        </pc:spChg>
        <pc:graphicFrameChg chg="add del mod">
          <ac:chgData name="Thant, Phue P" userId="S::pthant@calstatela.edu::7df9828c-1d8d-49f7-b83f-15daa9469ef2" providerId="AD" clId="Web-{859904C3-42CE-5C1F-E7EB-E6108AEE6FC6}" dt="2022-05-10T22:35:58.064" v="62" actId="1076"/>
          <ac:graphicFrameMkLst>
            <pc:docMk/>
            <pc:sldMk cId="2710041789" sldId="326"/>
            <ac:graphicFrameMk id="10" creationId="{A3967839-16BE-FB15-5876-15DB522D0837}"/>
          </ac:graphicFrameMkLst>
        </pc:graphicFrameChg>
        <pc:picChg chg="del">
          <ac:chgData name="Thant, Phue P" userId="S::pthant@calstatela.edu::7df9828c-1d8d-49f7-b83f-15daa9469ef2" providerId="AD" clId="Web-{859904C3-42CE-5C1F-E7EB-E6108AEE6FC6}" dt="2022-05-10T22:35:25.922" v="53"/>
          <ac:picMkLst>
            <pc:docMk/>
            <pc:sldMk cId="2710041789" sldId="326"/>
            <ac:picMk id="9" creationId="{FBF5FEAA-3A78-56A6-6BB8-12583A97C53B}"/>
          </ac:picMkLst>
        </pc:picChg>
      </pc:sldChg>
    </pc:docChg>
  </pc:docChgLst>
  <pc:docChgLst>
    <pc:chgData name="Rupal, Aakriti" userId="S::arupal@calstatela.edu::74ca1548-946a-492f-824b-b7b201d48b9f" providerId="AD" clId="Web-{7625F37F-4D0D-4A18-AB75-9F1F29B02B73}"/>
    <pc:docChg chg="addSld modSld">
      <pc:chgData name="Rupal, Aakriti" userId="S::arupal@calstatela.edu::74ca1548-946a-492f-824b-b7b201d48b9f" providerId="AD" clId="Web-{7625F37F-4D0D-4A18-AB75-9F1F29B02B73}" dt="2022-05-07T22:10:42.069" v="9" actId="20577"/>
      <pc:docMkLst>
        <pc:docMk/>
      </pc:docMkLst>
      <pc:sldChg chg="modSp">
        <pc:chgData name="Rupal, Aakriti" userId="S::arupal@calstatela.edu::74ca1548-946a-492f-824b-b7b201d48b9f" providerId="AD" clId="Web-{7625F37F-4D0D-4A18-AB75-9F1F29B02B73}" dt="2022-05-07T22:10:42.069" v="9" actId="20577"/>
        <pc:sldMkLst>
          <pc:docMk/>
          <pc:sldMk cId="3139342032" sldId="257"/>
        </pc:sldMkLst>
        <pc:spChg chg="mod">
          <ac:chgData name="Rupal, Aakriti" userId="S::arupal@calstatela.edu::74ca1548-946a-492f-824b-b7b201d48b9f" providerId="AD" clId="Web-{7625F37F-4D0D-4A18-AB75-9F1F29B02B73}" dt="2022-05-07T22:10:42.069" v="9" actId="20577"/>
          <ac:spMkLst>
            <pc:docMk/>
            <pc:sldMk cId="3139342032" sldId="257"/>
            <ac:spMk id="3" creationId="{03201D98-2FDF-801E-ECDB-82E9E9A8A1B9}"/>
          </ac:spMkLst>
        </pc:spChg>
      </pc:sldChg>
      <pc:sldChg chg="modSp new">
        <pc:chgData name="Rupal, Aakriti" userId="S::arupal@calstatela.edu::74ca1548-946a-492f-824b-b7b201d48b9f" providerId="AD" clId="Web-{7625F37F-4D0D-4A18-AB75-9F1F29B02B73}" dt="2022-05-07T22:10:21.944" v="6" actId="1076"/>
        <pc:sldMkLst>
          <pc:docMk/>
          <pc:sldMk cId="2646894975" sldId="266"/>
        </pc:sldMkLst>
        <pc:spChg chg="mod">
          <ac:chgData name="Rupal, Aakriti" userId="S::arupal@calstatela.edu::74ca1548-946a-492f-824b-b7b201d48b9f" providerId="AD" clId="Web-{7625F37F-4D0D-4A18-AB75-9F1F29B02B73}" dt="2022-05-07T22:10:21.944" v="6" actId="1076"/>
          <ac:spMkLst>
            <pc:docMk/>
            <pc:sldMk cId="2646894975" sldId="266"/>
            <ac:spMk id="2" creationId="{2C593980-3006-3251-8743-37F040099DC7}"/>
          </ac:spMkLst>
        </pc:spChg>
        <pc:spChg chg="mod">
          <ac:chgData name="Rupal, Aakriti" userId="S::arupal@calstatela.edu::74ca1548-946a-492f-824b-b7b201d48b9f" providerId="AD" clId="Web-{7625F37F-4D0D-4A18-AB75-9F1F29B02B73}" dt="2022-05-07T22:10:18.272" v="5" actId="1076"/>
          <ac:spMkLst>
            <pc:docMk/>
            <pc:sldMk cId="2646894975" sldId="266"/>
            <ac:spMk id="3" creationId="{45E531E2-DF05-E7E9-E8AA-C847CDEE64DC}"/>
          </ac:spMkLst>
        </pc:spChg>
      </pc:sldChg>
    </pc:docChg>
  </pc:docChgLst>
  <pc:docChgLst>
    <pc:chgData name="Thant, Phue P" userId="S::pthant@calstatela.edu::7df9828c-1d8d-49f7-b83f-15daa9469ef2" providerId="AD" clId="Web-{25139BF7-3EE3-C9ED-8461-90D2F7B86A20}"/>
    <pc:docChg chg="modSld">
      <pc:chgData name="Thant, Phue P" userId="S::pthant@calstatela.edu::7df9828c-1d8d-49f7-b83f-15daa9469ef2" providerId="AD" clId="Web-{25139BF7-3EE3-C9ED-8461-90D2F7B86A20}" dt="2022-05-11T02:44:32.387" v="2" actId="1076"/>
      <pc:docMkLst>
        <pc:docMk/>
      </pc:docMkLst>
      <pc:sldChg chg="modSp">
        <pc:chgData name="Thant, Phue P" userId="S::pthant@calstatela.edu::7df9828c-1d8d-49f7-b83f-15daa9469ef2" providerId="AD" clId="Web-{25139BF7-3EE3-C9ED-8461-90D2F7B86A20}" dt="2022-05-11T02:44:32.387" v="2" actId="1076"/>
        <pc:sldMkLst>
          <pc:docMk/>
          <pc:sldMk cId="3762034146" sldId="302"/>
        </pc:sldMkLst>
        <pc:spChg chg="mod">
          <ac:chgData name="Thant, Phue P" userId="S::pthant@calstatela.edu::7df9828c-1d8d-49f7-b83f-15daa9469ef2" providerId="AD" clId="Web-{25139BF7-3EE3-C9ED-8461-90D2F7B86A20}" dt="2022-05-11T02:44:32.387" v="2" actId="1076"/>
          <ac:spMkLst>
            <pc:docMk/>
            <pc:sldMk cId="3762034146" sldId="302"/>
            <ac:spMk id="7" creationId="{03100E83-F840-0635-F449-0798D06313F2}"/>
          </ac:spMkLst>
        </pc:spChg>
      </pc:sldChg>
      <pc:sldChg chg="modSp">
        <pc:chgData name="Thant, Phue P" userId="S::pthant@calstatela.edu::7df9828c-1d8d-49f7-b83f-15daa9469ef2" providerId="AD" clId="Web-{25139BF7-3EE3-C9ED-8461-90D2F7B86A20}" dt="2022-05-11T02:40:25.124" v="1" actId="20577"/>
        <pc:sldMkLst>
          <pc:docMk/>
          <pc:sldMk cId="1687884920" sldId="306"/>
        </pc:sldMkLst>
        <pc:spChg chg="mod">
          <ac:chgData name="Thant, Phue P" userId="S::pthant@calstatela.edu::7df9828c-1d8d-49f7-b83f-15daa9469ef2" providerId="AD" clId="Web-{25139BF7-3EE3-C9ED-8461-90D2F7B86A20}" dt="2022-05-11T02:40:25.124" v="1" actId="20577"/>
          <ac:spMkLst>
            <pc:docMk/>
            <pc:sldMk cId="1687884920" sldId="306"/>
            <ac:spMk id="10" creationId="{6EC06379-7BB0-4D8D-7A80-1EDAA29B19A0}"/>
          </ac:spMkLst>
        </pc:spChg>
      </pc:sldChg>
    </pc:docChg>
  </pc:docChgLst>
  <pc:docChgLst>
    <pc:chgData name="Rupal, Aakriti" userId="74ca1548-946a-492f-824b-b7b201d48b9f" providerId="ADAL" clId="{E82FF0DD-0D41-7242-993A-B02EA3DAD70E}"/>
    <pc:docChg chg="undo redo custSel addSld delSld modSld sldOrd modMainMaster">
      <pc:chgData name="Rupal, Aakriti" userId="74ca1548-946a-492f-824b-b7b201d48b9f" providerId="ADAL" clId="{E82FF0DD-0D41-7242-993A-B02EA3DAD70E}" dt="2022-05-12T00:04:53.146" v="17133" actId="113"/>
      <pc:docMkLst>
        <pc:docMk/>
      </pc:docMkLst>
      <pc:sldChg chg="addSp delSp modSp mod setBg setClrOvrMap delDesignElem">
        <pc:chgData name="Rupal, Aakriti" userId="74ca1548-946a-492f-824b-b7b201d48b9f" providerId="ADAL" clId="{E82FF0DD-0D41-7242-993A-B02EA3DAD70E}" dt="2022-05-09T21:04:51.118" v="10687" actId="1076"/>
        <pc:sldMkLst>
          <pc:docMk/>
          <pc:sldMk cId="3279375323" sldId="256"/>
        </pc:sldMkLst>
        <pc:spChg chg="mod ord">
          <ac:chgData name="Rupal, Aakriti" userId="74ca1548-946a-492f-824b-b7b201d48b9f" providerId="ADAL" clId="{E82FF0DD-0D41-7242-993A-B02EA3DAD70E}" dt="2022-05-09T21:04:51.118" v="10687" actId="1076"/>
          <ac:spMkLst>
            <pc:docMk/>
            <pc:sldMk cId="3279375323" sldId="256"/>
            <ac:spMk id="2" creationId="{58513FC3-637B-63AE-2F00-CF54DBA1F87E}"/>
          </ac:spMkLst>
        </pc:spChg>
        <pc:spChg chg="mod ord">
          <ac:chgData name="Rupal, Aakriti" userId="74ca1548-946a-492f-824b-b7b201d48b9f" providerId="ADAL" clId="{E82FF0DD-0D41-7242-993A-B02EA3DAD70E}" dt="2022-05-09T20:59:01.978" v="10337" actId="1076"/>
          <ac:spMkLst>
            <pc:docMk/>
            <pc:sldMk cId="3279375323" sldId="256"/>
            <ac:spMk id="3" creationId="{8A3A60AD-F56B-3323-55E4-9FF0D098642B}"/>
          </ac:spMkLst>
        </pc:spChg>
        <pc:spChg chg="add del">
          <ac:chgData name="Rupal, Aakriti" userId="74ca1548-946a-492f-824b-b7b201d48b9f" providerId="ADAL" clId="{E82FF0DD-0D41-7242-993A-B02EA3DAD70E}" dt="2022-05-09T05:10:18.076" v="5541" actId="26606"/>
          <ac:spMkLst>
            <pc:docMk/>
            <pc:sldMk cId="3279375323" sldId="256"/>
            <ac:spMk id="5" creationId="{7A9074EF-75C6-40E4-B8AE-48DDDC359D40}"/>
          </ac:spMkLst>
        </pc:spChg>
        <pc:spChg chg="add del">
          <ac:chgData name="Rupal, Aakriti" userId="74ca1548-946a-492f-824b-b7b201d48b9f" providerId="ADAL" clId="{E82FF0DD-0D41-7242-993A-B02EA3DAD70E}" dt="2022-05-09T05:10:18.076" v="5541" actId="26606"/>
          <ac:spMkLst>
            <pc:docMk/>
            <pc:sldMk cId="3279375323" sldId="256"/>
            <ac:spMk id="7" creationId="{3C38C329-05C1-44E0-942C-D7A60A7F2810}"/>
          </ac:spMkLst>
        </pc:spChg>
        <pc:spChg chg="add del">
          <ac:chgData name="Rupal, Aakriti" userId="74ca1548-946a-492f-824b-b7b201d48b9f" providerId="ADAL" clId="{E82FF0DD-0D41-7242-993A-B02EA3DAD70E}" dt="2022-05-09T05:10:18.076" v="5541" actId="26606"/>
          <ac:spMkLst>
            <pc:docMk/>
            <pc:sldMk cId="3279375323" sldId="256"/>
            <ac:spMk id="9" creationId="{DA98F3A3-687B-4002-93F2-58E8590DC79F}"/>
          </ac:spMkLst>
        </pc:spChg>
        <pc:spChg chg="add del">
          <ac:chgData name="Rupal, Aakriti" userId="74ca1548-946a-492f-824b-b7b201d48b9f" providerId="ADAL" clId="{E82FF0DD-0D41-7242-993A-B02EA3DAD70E}" dt="2022-05-09T05:10:18.076" v="5541" actId="26606"/>
          <ac:spMkLst>
            <pc:docMk/>
            <pc:sldMk cId="3279375323" sldId="256"/>
            <ac:spMk id="11" creationId="{6022293D-C4C8-42FD-B956-66067C3C6B20}"/>
          </ac:spMkLst>
        </pc:spChg>
        <pc:spChg chg="add del">
          <ac:chgData name="Rupal, Aakriti" userId="74ca1548-946a-492f-824b-b7b201d48b9f" providerId="ADAL" clId="{E82FF0DD-0D41-7242-993A-B02EA3DAD70E}" dt="2022-05-09T06:09:56.365" v="6023" actId="26606"/>
          <ac:spMkLst>
            <pc:docMk/>
            <pc:sldMk cId="3279375323" sldId="256"/>
            <ac:spMk id="13" creationId="{D0BE3D13-5BE5-4B05-AFCF-2A2E059D29F8}"/>
          </ac:spMkLst>
        </pc:spChg>
        <pc:spChg chg="add del">
          <ac:chgData name="Rupal, Aakriti" userId="74ca1548-946a-492f-824b-b7b201d48b9f" providerId="ADAL" clId="{E82FF0DD-0D41-7242-993A-B02EA3DAD70E}" dt="2022-05-09T06:09:56.365" v="6023" actId="26606"/>
          <ac:spMkLst>
            <pc:docMk/>
            <pc:sldMk cId="3279375323" sldId="256"/>
            <ac:spMk id="15" creationId="{1AC85C80-0175-4214-A13D-03C224658C16}"/>
          </ac:spMkLst>
        </pc:spChg>
        <pc:spChg chg="add del">
          <ac:chgData name="Rupal, Aakriti" userId="74ca1548-946a-492f-824b-b7b201d48b9f" providerId="ADAL" clId="{E82FF0DD-0D41-7242-993A-B02EA3DAD70E}" dt="2022-05-09T06:09:56.365" v="6023" actId="26606"/>
          <ac:spMkLst>
            <pc:docMk/>
            <pc:sldMk cId="3279375323" sldId="256"/>
            <ac:spMk id="19" creationId="{76562092-3AA7-4EF0-9007-C44F879A1308}"/>
          </ac:spMkLst>
        </pc:spChg>
        <pc:spChg chg="add del">
          <ac:chgData name="Rupal, Aakriti" userId="74ca1548-946a-492f-824b-b7b201d48b9f" providerId="ADAL" clId="{E82FF0DD-0D41-7242-993A-B02EA3DAD70E}" dt="2022-05-09T06:09:56.365" v="6023" actId="26606"/>
          <ac:spMkLst>
            <pc:docMk/>
            <pc:sldMk cId="3279375323" sldId="256"/>
            <ac:spMk id="21" creationId="{2663C086-1480-4E81-BD6F-3E43A4C38C62}"/>
          </ac:spMkLst>
        </pc:spChg>
        <pc:spChg chg="add del">
          <ac:chgData name="Rupal, Aakriti" userId="74ca1548-946a-492f-824b-b7b201d48b9f" providerId="ADAL" clId="{E82FF0DD-0D41-7242-993A-B02EA3DAD70E}" dt="2022-05-09T05:12:06.115" v="5591" actId="26606"/>
          <ac:spMkLst>
            <pc:docMk/>
            <pc:sldMk cId="3279375323" sldId="256"/>
            <ac:spMk id="23" creationId="{D0BE3D13-5BE5-4B05-AFCF-2A2E059D29F8}"/>
          </ac:spMkLst>
        </pc:spChg>
        <pc:spChg chg="add del">
          <ac:chgData name="Rupal, Aakriti" userId="74ca1548-946a-492f-824b-b7b201d48b9f" providerId="ADAL" clId="{E82FF0DD-0D41-7242-993A-B02EA3DAD70E}" dt="2022-05-09T05:12:06.115" v="5591" actId="26606"/>
          <ac:spMkLst>
            <pc:docMk/>
            <pc:sldMk cId="3279375323" sldId="256"/>
            <ac:spMk id="25" creationId="{1AC85C80-0175-4214-A13D-03C224658C16}"/>
          </ac:spMkLst>
        </pc:spChg>
        <pc:spChg chg="add del">
          <ac:chgData name="Rupal, Aakriti" userId="74ca1548-946a-492f-824b-b7b201d48b9f" providerId="ADAL" clId="{E82FF0DD-0D41-7242-993A-B02EA3DAD70E}" dt="2022-05-09T05:12:06.115" v="5591" actId="26606"/>
          <ac:spMkLst>
            <pc:docMk/>
            <pc:sldMk cId="3279375323" sldId="256"/>
            <ac:spMk id="29" creationId="{76562092-3AA7-4EF0-9007-C44F879A1308}"/>
          </ac:spMkLst>
        </pc:spChg>
        <pc:spChg chg="add">
          <ac:chgData name="Rupal, Aakriti" userId="74ca1548-946a-492f-824b-b7b201d48b9f" providerId="ADAL" clId="{E82FF0DD-0D41-7242-993A-B02EA3DAD70E}" dt="2022-05-09T06:09:56.365" v="6023" actId="26606"/>
          <ac:spMkLst>
            <pc:docMk/>
            <pc:sldMk cId="3279375323" sldId="256"/>
            <ac:spMk id="33" creationId="{8F3CF990-ACB8-443A-BB74-D36EC8A00B02}"/>
          </ac:spMkLst>
        </pc:spChg>
        <pc:spChg chg="add del">
          <ac:chgData name="Rupal, Aakriti" userId="74ca1548-946a-492f-824b-b7b201d48b9f" providerId="ADAL" clId="{E82FF0DD-0D41-7242-993A-B02EA3DAD70E}" dt="2022-05-09T05:12:06.115" v="5591" actId="26606"/>
          <ac:spMkLst>
            <pc:docMk/>
            <pc:sldMk cId="3279375323" sldId="256"/>
            <ac:spMk id="34" creationId="{2663C086-1480-4E81-BD6F-3E43A4C38C62}"/>
          </ac:spMkLst>
        </pc:spChg>
        <pc:spChg chg="add del">
          <ac:chgData name="Rupal, Aakriti" userId="74ca1548-946a-492f-824b-b7b201d48b9f" providerId="ADAL" clId="{E82FF0DD-0D41-7242-993A-B02EA3DAD70E}" dt="2022-05-09T05:12:07.054" v="5593" actId="26606"/>
          <ac:spMkLst>
            <pc:docMk/>
            <pc:sldMk cId="3279375323" sldId="256"/>
            <ac:spMk id="36" creationId="{FBD68200-BC03-4015-860B-CD5C30CD76B8}"/>
          </ac:spMkLst>
        </pc:spChg>
        <pc:spChg chg="add del">
          <ac:chgData name="Rupal, Aakriti" userId="74ca1548-946a-492f-824b-b7b201d48b9f" providerId="ADAL" clId="{E82FF0DD-0D41-7242-993A-B02EA3DAD70E}" dt="2022-05-09T05:12:07.054" v="5593" actId="26606"/>
          <ac:spMkLst>
            <pc:docMk/>
            <pc:sldMk cId="3279375323" sldId="256"/>
            <ac:spMk id="37" creationId="{8F3CF990-ACB8-443A-BB74-D36EC8A00B02}"/>
          </ac:spMkLst>
        </pc:spChg>
        <pc:spChg chg="add del">
          <ac:chgData name="Rupal, Aakriti" userId="74ca1548-946a-492f-824b-b7b201d48b9f" providerId="ADAL" clId="{E82FF0DD-0D41-7242-993A-B02EA3DAD70E}" dt="2022-05-09T05:12:07.054" v="5593" actId="26606"/>
          <ac:spMkLst>
            <pc:docMk/>
            <pc:sldMk cId="3279375323" sldId="256"/>
            <ac:spMk id="50" creationId="{65F94F98-3A57-49AA-838E-91AAF600B6EE}"/>
          </ac:spMkLst>
        </pc:spChg>
        <pc:spChg chg="add del">
          <ac:chgData name="Rupal, Aakriti" userId="74ca1548-946a-492f-824b-b7b201d48b9f" providerId="ADAL" clId="{E82FF0DD-0D41-7242-993A-B02EA3DAD70E}" dt="2022-05-09T05:12:07.054" v="5593" actId="26606"/>
          <ac:spMkLst>
            <pc:docMk/>
            <pc:sldMk cId="3279375323" sldId="256"/>
            <ac:spMk id="52" creationId="{A0B5529D-5CAA-4BF2-B5C9-34705E7661F9}"/>
          </ac:spMkLst>
        </pc:spChg>
        <pc:spChg chg="add del">
          <ac:chgData name="Rupal, Aakriti" userId="74ca1548-946a-492f-824b-b7b201d48b9f" providerId="ADAL" clId="{E82FF0DD-0D41-7242-993A-B02EA3DAD70E}" dt="2022-05-09T05:12:07.054" v="5593" actId="26606"/>
          <ac:spMkLst>
            <pc:docMk/>
            <pc:sldMk cId="3279375323" sldId="256"/>
            <ac:spMk id="54" creationId="{332A6F87-AC28-4AA8-B8A6-AEBC67BD0D64}"/>
          </ac:spMkLst>
        </pc:spChg>
        <pc:spChg chg="add del">
          <ac:chgData name="Rupal, Aakriti" userId="74ca1548-946a-492f-824b-b7b201d48b9f" providerId="ADAL" clId="{E82FF0DD-0D41-7242-993A-B02EA3DAD70E}" dt="2022-05-09T05:12:09.411" v="5595" actId="26606"/>
          <ac:spMkLst>
            <pc:docMk/>
            <pc:sldMk cId="3279375323" sldId="256"/>
            <ac:spMk id="56" creationId="{D0BE3D13-5BE5-4B05-AFCF-2A2E059D29F8}"/>
          </ac:spMkLst>
        </pc:spChg>
        <pc:spChg chg="add del">
          <ac:chgData name="Rupal, Aakriti" userId="74ca1548-946a-492f-824b-b7b201d48b9f" providerId="ADAL" clId="{E82FF0DD-0D41-7242-993A-B02EA3DAD70E}" dt="2022-05-09T05:12:09.411" v="5595" actId="26606"/>
          <ac:spMkLst>
            <pc:docMk/>
            <pc:sldMk cId="3279375323" sldId="256"/>
            <ac:spMk id="58" creationId="{1AC85C80-0175-4214-A13D-03C224658C16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79375323" sldId="256"/>
            <ac:spMk id="61" creationId="{A6D7111A-21E5-4EE9-8A78-10E5530F0116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79375323" sldId="256"/>
            <ac:spMk id="62" creationId="{88294908-8B00-4F58-BBBA-20F71A40AA9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79375323" sldId="256"/>
            <ac:spMk id="63" creationId="{A3969E80-A77B-49FC-9122-D89AFD5EE118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79375323" sldId="256"/>
            <ac:spMk id="64" creationId="{4364C879-1404-4203-8E9D-CC5DE0A621A2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79375323" sldId="256"/>
            <ac:spMk id="65" creationId="{1849CA57-76BD-4CF2-80BA-D7A46A01B7B1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79375323" sldId="256"/>
            <ac:spMk id="66" creationId="{84617302-4B0D-4351-A6BB-6F0930D943AC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79375323" sldId="256"/>
            <ac:spMk id="67" creationId="{35E9085E-E730-4768-83D4-6CB7E989715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79375323" sldId="256"/>
            <ac:spMk id="68" creationId="{DA2C7802-C2E0-4218-8F89-8DD7CCD2CD1C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79375323" sldId="256"/>
            <ac:spMk id="69" creationId="{973272FE-A474-4CAE-8CA2-BCC8B476C3F4}"/>
          </ac:spMkLst>
        </pc:spChg>
        <pc:spChg chg="add del">
          <ac:chgData name="Rupal, Aakriti" userId="74ca1548-946a-492f-824b-b7b201d48b9f" providerId="ADAL" clId="{E82FF0DD-0D41-7242-993A-B02EA3DAD70E}" dt="2022-05-09T05:12:09.411" v="5595" actId="26606"/>
          <ac:spMkLst>
            <pc:docMk/>
            <pc:sldMk cId="3279375323" sldId="256"/>
            <ac:spMk id="70" creationId="{76562092-3AA7-4EF0-9007-C44F879A1308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79375323" sldId="256"/>
            <ac:spMk id="71" creationId="{E07981EA-05A6-437C-88D7-B377B92B031D}"/>
          </ac:spMkLst>
        </pc:spChg>
        <pc:spChg chg="add del">
          <ac:chgData name="Rupal, Aakriti" userId="74ca1548-946a-492f-824b-b7b201d48b9f" providerId="ADAL" clId="{E82FF0DD-0D41-7242-993A-B02EA3DAD70E}" dt="2022-05-09T05:12:09.411" v="5595" actId="26606"/>
          <ac:spMkLst>
            <pc:docMk/>
            <pc:sldMk cId="3279375323" sldId="256"/>
            <ac:spMk id="72" creationId="{2663C086-1480-4E81-BD6F-3E43A4C38C62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79375323" sldId="256"/>
            <ac:spMk id="73" creationId="{15E3C750-986E-4769-B1AE-49289FBEE757}"/>
          </ac:spMkLst>
        </pc:spChg>
        <pc:spChg chg="add">
          <ac:chgData name="Rupal, Aakriti" userId="74ca1548-946a-492f-824b-b7b201d48b9f" providerId="ADAL" clId="{E82FF0DD-0D41-7242-993A-B02EA3DAD70E}" dt="2022-05-09T06:09:56.365" v="6023" actId="26606"/>
          <ac:spMkLst>
            <pc:docMk/>
            <pc:sldMk cId="3279375323" sldId="256"/>
            <ac:spMk id="75" creationId="{65F94F98-3A57-49AA-838E-91AAF600B6EE}"/>
          </ac:spMkLst>
        </pc:spChg>
        <pc:spChg chg="add">
          <ac:chgData name="Rupal, Aakriti" userId="74ca1548-946a-492f-824b-b7b201d48b9f" providerId="ADAL" clId="{E82FF0DD-0D41-7242-993A-B02EA3DAD70E}" dt="2022-05-09T06:09:56.365" v="6023" actId="26606"/>
          <ac:spMkLst>
            <pc:docMk/>
            <pc:sldMk cId="3279375323" sldId="256"/>
            <ac:spMk id="77" creationId="{A0B5529D-5CAA-4BF2-B5C9-34705E7661F9}"/>
          </ac:spMkLst>
        </pc:spChg>
        <pc:spChg chg="add">
          <ac:chgData name="Rupal, Aakriti" userId="74ca1548-946a-492f-824b-b7b201d48b9f" providerId="ADAL" clId="{E82FF0DD-0D41-7242-993A-B02EA3DAD70E}" dt="2022-05-09T06:09:56.365" v="6023" actId="26606"/>
          <ac:spMkLst>
            <pc:docMk/>
            <pc:sldMk cId="3279375323" sldId="256"/>
            <ac:spMk id="78" creationId="{FBD68200-BC03-4015-860B-CD5C30CD76B8}"/>
          </ac:spMkLst>
        </pc:spChg>
        <pc:spChg chg="add">
          <ac:chgData name="Rupal, Aakriti" userId="74ca1548-946a-492f-824b-b7b201d48b9f" providerId="ADAL" clId="{E82FF0DD-0D41-7242-993A-B02EA3DAD70E}" dt="2022-05-09T06:09:56.365" v="6023" actId="26606"/>
          <ac:spMkLst>
            <pc:docMk/>
            <pc:sldMk cId="3279375323" sldId="256"/>
            <ac:spMk id="79" creationId="{332A6F87-AC28-4AA8-B8A6-AEBC67BD0D64}"/>
          </ac:spMkLst>
        </pc:spChg>
        <pc:picChg chg="add del">
          <ac:chgData name="Rupal, Aakriti" userId="74ca1548-946a-492f-824b-b7b201d48b9f" providerId="ADAL" clId="{E82FF0DD-0D41-7242-993A-B02EA3DAD70E}" dt="2022-05-09T05:10:18.076" v="5541" actId="26606"/>
          <ac:picMkLst>
            <pc:docMk/>
            <pc:sldMk cId="3279375323" sldId="256"/>
            <ac:picMk id="6" creationId="{483018C7-4970-4022-A967-85B66E74F008}"/>
          </ac:picMkLst>
        </pc:picChg>
        <pc:picChg chg="add del">
          <ac:chgData name="Rupal, Aakriti" userId="74ca1548-946a-492f-824b-b7b201d48b9f" providerId="ADAL" clId="{E82FF0DD-0D41-7242-993A-B02EA3DAD70E}" dt="2022-05-09T06:09:56.365" v="6023" actId="26606"/>
          <ac:picMkLst>
            <pc:docMk/>
            <pc:sldMk cId="3279375323" sldId="256"/>
            <ac:picMk id="17" creationId="{15ADB788-8569-409E-862D-665AD53C9904}"/>
          </ac:picMkLst>
        </pc:picChg>
        <pc:picChg chg="add del">
          <ac:chgData name="Rupal, Aakriti" userId="74ca1548-946a-492f-824b-b7b201d48b9f" providerId="ADAL" clId="{E82FF0DD-0D41-7242-993A-B02EA3DAD70E}" dt="2022-05-09T05:12:06.115" v="5591" actId="26606"/>
          <ac:picMkLst>
            <pc:docMk/>
            <pc:sldMk cId="3279375323" sldId="256"/>
            <ac:picMk id="27" creationId="{15ADB788-8569-409E-862D-665AD53C9904}"/>
          </ac:picMkLst>
        </pc:picChg>
        <pc:picChg chg="add del">
          <ac:chgData name="Rupal, Aakriti" userId="74ca1548-946a-492f-824b-b7b201d48b9f" providerId="ADAL" clId="{E82FF0DD-0D41-7242-993A-B02EA3DAD70E}" dt="2022-05-09T05:12:07.054" v="5593" actId="26606"/>
          <ac:picMkLst>
            <pc:docMk/>
            <pc:sldMk cId="3279375323" sldId="256"/>
            <ac:picMk id="49" creationId="{00B98862-BEE1-44FB-A335-A1B9106B445E}"/>
          </ac:picMkLst>
        </pc:picChg>
        <pc:picChg chg="add del">
          <ac:chgData name="Rupal, Aakriti" userId="74ca1548-946a-492f-824b-b7b201d48b9f" providerId="ADAL" clId="{E82FF0DD-0D41-7242-993A-B02EA3DAD70E}" dt="2022-05-09T05:12:07.054" v="5593" actId="26606"/>
          <ac:picMkLst>
            <pc:docMk/>
            <pc:sldMk cId="3279375323" sldId="256"/>
            <ac:picMk id="51" creationId="{7185CF21-0594-48C0-9F3E-254D6BCE9D9B}"/>
          </ac:picMkLst>
        </pc:picChg>
        <pc:picChg chg="add del">
          <ac:chgData name="Rupal, Aakriti" userId="74ca1548-946a-492f-824b-b7b201d48b9f" providerId="ADAL" clId="{E82FF0DD-0D41-7242-993A-B02EA3DAD70E}" dt="2022-05-09T05:12:09.411" v="5595" actId="26606"/>
          <ac:picMkLst>
            <pc:docMk/>
            <pc:sldMk cId="3279375323" sldId="256"/>
            <ac:picMk id="60" creationId="{15ADB788-8569-409E-862D-665AD53C9904}"/>
          </ac:picMkLst>
        </pc:picChg>
        <pc:picChg chg="add">
          <ac:chgData name="Rupal, Aakriti" userId="74ca1548-946a-492f-824b-b7b201d48b9f" providerId="ADAL" clId="{E82FF0DD-0D41-7242-993A-B02EA3DAD70E}" dt="2022-05-09T06:09:56.365" v="6023" actId="26606"/>
          <ac:picMkLst>
            <pc:docMk/>
            <pc:sldMk cId="3279375323" sldId="256"/>
            <ac:picMk id="74" creationId="{00B98862-BEE1-44FB-A335-A1B9106B445E}"/>
          </ac:picMkLst>
        </pc:picChg>
        <pc:picChg chg="add">
          <ac:chgData name="Rupal, Aakriti" userId="74ca1548-946a-492f-824b-b7b201d48b9f" providerId="ADAL" clId="{E82FF0DD-0D41-7242-993A-B02EA3DAD70E}" dt="2022-05-09T06:09:56.365" v="6023" actId="26606"/>
          <ac:picMkLst>
            <pc:docMk/>
            <pc:sldMk cId="3279375323" sldId="256"/>
            <ac:picMk id="76" creationId="{7185CF21-0594-48C0-9F3E-254D6BCE9D9B}"/>
          </ac:picMkLst>
        </pc:picChg>
      </pc:sldChg>
      <pc:sldChg chg="delSp modSp del mod delDesignElem chgLayout">
        <pc:chgData name="Rupal, Aakriti" userId="74ca1548-946a-492f-824b-b7b201d48b9f" providerId="ADAL" clId="{E82FF0DD-0D41-7242-993A-B02EA3DAD70E}" dt="2022-05-09T04:45:36.901" v="5121" actId="2696"/>
        <pc:sldMkLst>
          <pc:docMk/>
          <pc:sldMk cId="3178735782" sldId="258"/>
        </pc:sldMkLst>
        <pc:spChg chg="mod ord">
          <ac:chgData name="Rupal, Aakriti" userId="74ca1548-946a-492f-824b-b7b201d48b9f" providerId="ADAL" clId="{E82FF0DD-0D41-7242-993A-B02EA3DAD70E}" dt="2022-05-09T04:45:26.295" v="5117" actId="21"/>
          <ac:spMkLst>
            <pc:docMk/>
            <pc:sldMk cId="3178735782" sldId="258"/>
            <ac:spMk id="2" creationId="{1261C564-AA7A-D95B-7FA5-A054A7467E3F}"/>
          </ac:spMkLst>
        </pc:spChg>
        <pc:spChg chg="mod ord">
          <ac:chgData name="Rupal, Aakriti" userId="74ca1548-946a-492f-824b-b7b201d48b9f" providerId="ADAL" clId="{E82FF0DD-0D41-7242-993A-B02EA3DAD70E}" dt="2022-05-09T04:45:11.510" v="5113" actId="27636"/>
          <ac:spMkLst>
            <pc:docMk/>
            <pc:sldMk cId="3178735782" sldId="258"/>
            <ac:spMk id="3" creationId="{EFBC4542-4BF0-52F4-4644-DB621CE93F19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78735782" sldId="258"/>
            <ac:spMk id="8" creationId="{2B566528-1B12-4246-9431-5C2D7D081168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78735782" sldId="258"/>
            <ac:spMk id="10" creationId="{2E80C965-DB6D-4F81-9E9E-B027384D0BD6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78735782" sldId="258"/>
            <ac:spMk id="12" creationId="{A580F890-B085-4E95-96AA-55AEBEC5CE6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78735782" sldId="258"/>
            <ac:spMk id="14" creationId="{D3F51FEB-38FB-4F6C-9F7B-2F2AFAB6546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78735782" sldId="258"/>
            <ac:spMk id="16" creationId="{1E547BA6-BAE0-43BB-A7CA-60F69CE252F0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78735782" sldId="258"/>
            <ac:spMk id="18" creationId="{9A297797-5C89-4791-8204-AB071FA1FBCA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78735782" sldId="258"/>
            <ac:spMk id="19" creationId="{569BBA9B-8F4E-4D2B-BEFA-41A475443377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78735782" sldId="258"/>
            <ac:spMk id="20" creationId="{851012D1-8033-40B1-9EC0-91390FFC740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78735782" sldId="258"/>
            <ac:spMk id="21" creationId="{2E80C965-DB6D-4F81-9E9E-B027384D0BD6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78735782" sldId="258"/>
            <ac:spMk id="22" creationId="{D291F021-C45C-4D44-A2B8-A789E386CC42}"/>
          </ac:spMkLst>
        </pc:spChg>
      </pc:sldChg>
      <pc:sldChg chg="addSp delSp modSp add del mod delDesignElem">
        <pc:chgData name="Rupal, Aakriti" userId="74ca1548-946a-492f-824b-b7b201d48b9f" providerId="ADAL" clId="{E82FF0DD-0D41-7242-993A-B02EA3DAD70E}" dt="2022-05-09T04:13:46.249" v="4398" actId="2696"/>
        <pc:sldMkLst>
          <pc:docMk/>
          <pc:sldMk cId="723488789" sldId="259"/>
        </pc:sldMkLst>
        <pc:spChg chg="mod">
          <ac:chgData name="Rupal, Aakriti" userId="74ca1548-946a-492f-824b-b7b201d48b9f" providerId="ADAL" clId="{E82FF0DD-0D41-7242-993A-B02EA3DAD70E}" dt="2022-05-09T03:18:27.036" v="3214" actId="27636"/>
          <ac:spMkLst>
            <pc:docMk/>
            <pc:sldMk cId="723488789" sldId="259"/>
            <ac:spMk id="2" creationId="{FE033A2D-0C26-A5BA-5543-1640C379C6B8}"/>
          </ac:spMkLst>
        </pc:spChg>
        <pc:spChg chg="mod">
          <ac:chgData name="Rupal, Aakriti" userId="74ca1548-946a-492f-824b-b7b201d48b9f" providerId="ADAL" clId="{E82FF0DD-0D41-7242-993A-B02EA3DAD70E}" dt="2022-05-08T20:34:29.535" v="2390" actId="20577"/>
          <ac:spMkLst>
            <pc:docMk/>
            <pc:sldMk cId="723488789" sldId="259"/>
            <ac:spMk id="3" creationId="{B2F21AF5-F4A5-05F9-1040-117758F41875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723488789" sldId="259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723488789" sldId="259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723488789" sldId="259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723488789" sldId="259"/>
            <ac:spMk id="13" creationId="{E659831F-0D9A-4C63-9EBB-8435B85A440F}"/>
          </ac:spMkLst>
        </pc:spChg>
        <pc:picChg chg="del">
          <ac:chgData name="Rupal, Aakriti" userId="74ca1548-946a-492f-824b-b7b201d48b9f" providerId="ADAL" clId="{E82FF0DD-0D41-7242-993A-B02EA3DAD70E}" dt="2022-05-08T20:36:54.884" v="2391" actId="478"/>
          <ac:picMkLst>
            <pc:docMk/>
            <pc:sldMk cId="723488789" sldId="259"/>
            <ac:picMk id="4" creationId="{0071FBB4-B94D-8BA5-E90E-9417425D7B62}"/>
          </ac:picMkLst>
        </pc:picChg>
        <pc:picChg chg="add mod modCrop">
          <ac:chgData name="Rupal, Aakriti" userId="74ca1548-946a-492f-824b-b7b201d48b9f" providerId="ADAL" clId="{E82FF0DD-0D41-7242-993A-B02EA3DAD70E}" dt="2022-05-08T20:37:48.367" v="2418" actId="1036"/>
          <ac:picMkLst>
            <pc:docMk/>
            <pc:sldMk cId="723488789" sldId="259"/>
            <ac:picMk id="7" creationId="{920E17C6-C0DC-7273-7C40-105EDD4CF2C7}"/>
          </ac:picMkLst>
        </pc:picChg>
      </pc:sldChg>
      <pc:sldChg chg="addSp delSp modSp del mod delDesignElem">
        <pc:chgData name="Rupal, Aakriti" userId="74ca1548-946a-492f-824b-b7b201d48b9f" providerId="ADAL" clId="{E82FF0DD-0D41-7242-993A-B02EA3DAD70E}" dt="2022-05-09T03:48:36.213" v="3682" actId="2696"/>
        <pc:sldMkLst>
          <pc:docMk/>
          <pc:sldMk cId="68276957" sldId="261"/>
        </pc:sldMkLst>
        <pc:spChg chg="mod">
          <ac:chgData name="Rupal, Aakriti" userId="74ca1548-946a-492f-824b-b7b201d48b9f" providerId="ADAL" clId="{E82FF0DD-0D41-7242-993A-B02EA3DAD70E}" dt="2022-05-08T21:49:45.381" v="2550" actId="14100"/>
          <ac:spMkLst>
            <pc:docMk/>
            <pc:sldMk cId="68276957" sldId="261"/>
            <ac:spMk id="3" creationId="{5EE6805E-67FB-FBB5-2A99-8FA367D6D29A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68276957" sldId="261"/>
            <ac:spMk id="9" creationId="{2B566528-1B12-4246-9431-5C2D7D081168}"/>
          </ac:spMkLst>
        </pc:s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68276957" sldId="261"/>
            <ac:grpSpMk id="11" creationId="{828A5161-06F1-46CF-8AD7-844680A59E13}"/>
          </ac:grpSpMkLst>
        </pc:gr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68276957" sldId="261"/>
            <ac:grpSpMk id="15" creationId="{5995D10D-E9C9-47DB-AE7E-801FEF38F5C9}"/>
          </ac:grpSpMkLst>
        </pc:grpChg>
        <pc:picChg chg="del">
          <ac:chgData name="Rupal, Aakriti" userId="74ca1548-946a-492f-824b-b7b201d48b9f" providerId="ADAL" clId="{E82FF0DD-0D41-7242-993A-B02EA3DAD70E}" dt="2022-05-08T21:48:57.225" v="2529" actId="478"/>
          <ac:picMkLst>
            <pc:docMk/>
            <pc:sldMk cId="68276957" sldId="261"/>
            <ac:picMk id="4" creationId="{F31F9BAD-16A1-A250-AC14-842960FE6597}"/>
          </ac:picMkLst>
        </pc:picChg>
        <pc:picChg chg="add del mod">
          <ac:chgData name="Rupal, Aakriti" userId="74ca1548-946a-492f-824b-b7b201d48b9f" providerId="ADAL" clId="{E82FF0DD-0D41-7242-993A-B02EA3DAD70E}" dt="2022-05-09T03:47:30.591" v="3667" actId="21"/>
          <ac:picMkLst>
            <pc:docMk/>
            <pc:sldMk cId="68276957" sldId="261"/>
            <ac:picMk id="6" creationId="{325392A5-4F94-0BC8-7A56-618B73C85338}"/>
          </ac:picMkLst>
        </pc:picChg>
      </pc:sldChg>
      <pc:sldChg chg="addSp delSp modSp add del mod setBg">
        <pc:chgData name="Rupal, Aakriti" userId="74ca1548-946a-492f-824b-b7b201d48b9f" providerId="ADAL" clId="{E82FF0DD-0D41-7242-993A-B02EA3DAD70E}" dt="2022-05-09T18:49:17.179" v="6310" actId="2696"/>
        <pc:sldMkLst>
          <pc:docMk/>
          <pc:sldMk cId="3722938218" sldId="262"/>
        </pc:sldMkLst>
        <pc:spChg chg="mod">
          <ac:chgData name="Rupal, Aakriti" userId="74ca1548-946a-492f-824b-b7b201d48b9f" providerId="ADAL" clId="{E82FF0DD-0D41-7242-993A-B02EA3DAD70E}" dt="2022-05-09T03:22:03.202" v="3243" actId="27636"/>
          <ac:spMkLst>
            <pc:docMk/>
            <pc:sldMk cId="3722938218" sldId="262"/>
            <ac:spMk id="2" creationId="{F71EBE42-9853-7DBF-C9A0-422992AE9CD6}"/>
          </ac:spMkLst>
        </pc:spChg>
        <pc:spChg chg="mod">
          <ac:chgData name="Rupal, Aakriti" userId="74ca1548-946a-492f-824b-b7b201d48b9f" providerId="ADAL" clId="{E82FF0DD-0D41-7242-993A-B02EA3DAD70E}" dt="2022-05-09T03:44:39.427" v="3572" actId="207"/>
          <ac:spMkLst>
            <pc:docMk/>
            <pc:sldMk cId="3722938218" sldId="262"/>
            <ac:spMk id="3" creationId="{9A83C0BD-C322-3F7D-4623-C953BB4F3B07}"/>
          </ac:spMkLst>
        </pc:spChg>
        <pc:spChg chg="add del mod">
          <ac:chgData name="Rupal, Aakriti" userId="74ca1548-946a-492f-824b-b7b201d48b9f" providerId="ADAL" clId="{E82FF0DD-0D41-7242-993A-B02EA3DAD70E}" dt="2022-05-08T01:53:13.417" v="2"/>
          <ac:spMkLst>
            <pc:docMk/>
            <pc:sldMk cId="3722938218" sldId="262"/>
            <ac:spMk id="4" creationId="{BFB39ED2-27ED-CDE8-BFAB-044581814DED}"/>
          </ac:spMkLst>
        </pc:spChg>
      </pc:sldChg>
      <pc:sldChg chg="addSp delSp modSp mod setBg setClrOvrMap">
        <pc:chgData name="Rupal, Aakriti" userId="74ca1548-946a-492f-824b-b7b201d48b9f" providerId="ADAL" clId="{E82FF0DD-0D41-7242-993A-B02EA3DAD70E}" dt="2022-05-11T08:59:32.305" v="15075" actId="20577"/>
        <pc:sldMkLst>
          <pc:docMk/>
          <pc:sldMk cId="2559779411" sldId="263"/>
        </pc:sldMkLst>
        <pc:spChg chg="add del mod">
          <ac:chgData name="Rupal, Aakriti" userId="74ca1548-946a-492f-824b-b7b201d48b9f" providerId="ADAL" clId="{E82FF0DD-0D41-7242-993A-B02EA3DAD70E}" dt="2022-05-09T05:24:26.223" v="5928" actId="1037"/>
          <ac:spMkLst>
            <pc:docMk/>
            <pc:sldMk cId="2559779411" sldId="263"/>
            <ac:spMk id="2" creationId="{AA10C58D-8DF6-CA2B-D09A-0327CF4F7FB9}"/>
          </ac:spMkLst>
        </pc:spChg>
        <pc:spChg chg="del mod">
          <ac:chgData name="Rupal, Aakriti" userId="74ca1548-946a-492f-824b-b7b201d48b9f" providerId="ADAL" clId="{E82FF0DD-0D41-7242-993A-B02EA3DAD70E}" dt="2022-05-09T03:26:31.061" v="3307" actId="478"/>
          <ac:spMkLst>
            <pc:docMk/>
            <pc:sldMk cId="2559779411" sldId="263"/>
            <ac:spMk id="3" creationId="{56347569-5094-09FD-4652-A279D9D38B59}"/>
          </ac:spMkLst>
        </pc:spChg>
        <pc:spChg chg="add del mod">
          <ac:chgData name="Rupal, Aakriti" userId="74ca1548-946a-492f-824b-b7b201d48b9f" providerId="ADAL" clId="{E82FF0DD-0D41-7242-993A-B02EA3DAD70E}" dt="2022-05-09T03:26:34.227" v="3309" actId="478"/>
          <ac:spMkLst>
            <pc:docMk/>
            <pc:sldMk cId="2559779411" sldId="263"/>
            <ac:spMk id="6" creationId="{3CC78CE7-9817-2055-DCBF-2D065104B2CC}"/>
          </ac:spMkLst>
        </pc:spChg>
        <pc:spChg chg="add del mod">
          <ac:chgData name="Rupal, Aakriti" userId="74ca1548-946a-492f-824b-b7b201d48b9f" providerId="ADAL" clId="{E82FF0DD-0D41-7242-993A-B02EA3DAD70E}" dt="2022-05-09T05:16:37.486" v="5751" actId="478"/>
          <ac:spMkLst>
            <pc:docMk/>
            <pc:sldMk cId="2559779411" sldId="263"/>
            <ac:spMk id="7" creationId="{03100E83-F840-0635-F449-0798D06313F2}"/>
          </ac:spMkLst>
        </pc:spChg>
        <pc:spChg chg="add del mod">
          <ac:chgData name="Rupal, Aakriti" userId="74ca1548-946a-492f-824b-b7b201d48b9f" providerId="ADAL" clId="{E82FF0DD-0D41-7242-993A-B02EA3DAD70E}" dt="2022-05-09T05:16:48.309" v="5755" actId="478"/>
          <ac:spMkLst>
            <pc:docMk/>
            <pc:sldMk cId="2559779411" sldId="263"/>
            <ac:spMk id="8" creationId="{47D2C71A-93B1-4AAA-FBA3-E8B76F8856CB}"/>
          </ac:spMkLst>
        </pc:spChg>
        <pc:spChg chg="add del">
          <ac:chgData name="Rupal, Aakriti" userId="74ca1548-946a-492f-824b-b7b201d48b9f" providerId="ADAL" clId="{E82FF0DD-0D41-7242-993A-B02EA3DAD70E}" dt="2022-05-09T05:16:26.355" v="5747" actId="26606"/>
          <ac:spMkLst>
            <pc:docMk/>
            <pc:sldMk cId="2559779411" sldId="263"/>
            <ac:spMk id="9" creationId="{EC0294F1-7EE2-4EB9-A41B-908481D40AC9}"/>
          </ac:spMkLst>
        </pc:spChg>
        <pc:spChg chg="add del">
          <ac:chgData name="Rupal, Aakriti" userId="74ca1548-946a-492f-824b-b7b201d48b9f" providerId="ADAL" clId="{E82FF0DD-0D41-7242-993A-B02EA3DAD70E}" dt="2022-05-09T05:16:26.355" v="5747" actId="26606"/>
          <ac:spMkLst>
            <pc:docMk/>
            <pc:sldMk cId="2559779411" sldId="263"/>
            <ac:spMk id="10" creationId="{B5E326A3-EB92-4BDA-9F77-45197E0CBE7E}"/>
          </ac:spMkLst>
        </pc:spChg>
        <pc:spChg chg="add del">
          <ac:chgData name="Rupal, Aakriti" userId="74ca1548-946a-492f-824b-b7b201d48b9f" providerId="ADAL" clId="{E82FF0DD-0D41-7242-993A-B02EA3DAD70E}" dt="2022-05-09T05:16:26.355" v="5747" actId="26606"/>
          <ac:spMkLst>
            <pc:docMk/>
            <pc:sldMk cId="2559779411" sldId="263"/>
            <ac:spMk id="11" creationId="{CAC996C7-7B84-4645-9AA1-6EA85EAB47D6}"/>
          </ac:spMkLst>
        </pc:spChg>
        <pc:spChg chg="add del">
          <ac:chgData name="Rupal, Aakriti" userId="74ca1548-946a-492f-824b-b7b201d48b9f" providerId="ADAL" clId="{E82FF0DD-0D41-7242-993A-B02EA3DAD70E}" dt="2022-05-09T05:15:58.525" v="5738" actId="26606"/>
          <ac:spMkLst>
            <pc:docMk/>
            <pc:sldMk cId="2559779411" sldId="263"/>
            <ac:spMk id="12" creationId="{DF4C2E67-C1E2-4C16-B8FF-033579225E07}"/>
          </ac:spMkLst>
        </pc:spChg>
        <pc:spChg chg="add del mod">
          <ac:chgData name="Rupal, Aakriti" userId="74ca1548-946a-492f-824b-b7b201d48b9f" providerId="ADAL" clId="{E82FF0DD-0D41-7242-993A-B02EA3DAD70E}" dt="2022-05-09T05:16:53.770" v="5758" actId="478"/>
          <ac:spMkLst>
            <pc:docMk/>
            <pc:sldMk cId="2559779411" sldId="263"/>
            <ac:spMk id="13" creationId="{55D8E958-A71A-87F8-1A2A-B283DDBB5C04}"/>
          </ac:spMkLst>
        </pc:spChg>
        <pc:spChg chg="add del">
          <ac:chgData name="Rupal, Aakriti" userId="74ca1548-946a-492f-824b-b7b201d48b9f" providerId="ADAL" clId="{E82FF0DD-0D41-7242-993A-B02EA3DAD70E}" dt="2022-05-09T05:15:58.525" v="5738" actId="26606"/>
          <ac:spMkLst>
            <pc:docMk/>
            <pc:sldMk cId="2559779411" sldId="263"/>
            <ac:spMk id="14" creationId="{8D72C114-4C48-4CAA-BF15-0743E9D259D2}"/>
          </ac:spMkLst>
        </pc:spChg>
        <pc:spChg chg="add del">
          <ac:chgData name="Rupal, Aakriti" userId="74ca1548-946a-492f-824b-b7b201d48b9f" providerId="ADAL" clId="{E82FF0DD-0D41-7242-993A-B02EA3DAD70E}" dt="2022-05-09T05:17:26.687" v="5764" actId="26606"/>
          <ac:spMkLst>
            <pc:docMk/>
            <pc:sldMk cId="2559779411" sldId="263"/>
            <ac:spMk id="15" creationId="{32DC315B-5680-47D9-B827-34D012FB14B2}"/>
          </ac:spMkLst>
        </pc:spChg>
        <pc:spChg chg="add del">
          <ac:chgData name="Rupal, Aakriti" userId="74ca1548-946a-492f-824b-b7b201d48b9f" providerId="ADAL" clId="{E82FF0DD-0D41-7242-993A-B02EA3DAD70E}" dt="2022-05-09T05:15:58.525" v="5738" actId="26606"/>
          <ac:spMkLst>
            <pc:docMk/>
            <pc:sldMk cId="2559779411" sldId="263"/>
            <ac:spMk id="16" creationId="{56FB3197-5325-46BF-89C1-1D0ABA2BF1CA}"/>
          </ac:spMkLst>
        </pc:spChg>
        <pc:spChg chg="add del">
          <ac:chgData name="Rupal, Aakriti" userId="74ca1548-946a-492f-824b-b7b201d48b9f" providerId="ADAL" clId="{E82FF0DD-0D41-7242-993A-B02EA3DAD70E}" dt="2022-05-09T05:17:26.687" v="5764" actId="26606"/>
          <ac:spMkLst>
            <pc:docMk/>
            <pc:sldMk cId="2559779411" sldId="263"/>
            <ac:spMk id="17" creationId="{EC0294F1-7EE2-4EB9-A41B-908481D40AC9}"/>
          </ac:spMkLst>
        </pc:spChg>
        <pc:spChg chg="add del">
          <ac:chgData name="Rupal, Aakriti" userId="74ca1548-946a-492f-824b-b7b201d48b9f" providerId="ADAL" clId="{E82FF0DD-0D41-7242-993A-B02EA3DAD70E}" dt="2022-05-09T05:16:26.355" v="5747" actId="26606"/>
          <ac:spMkLst>
            <pc:docMk/>
            <pc:sldMk cId="2559779411" sldId="263"/>
            <ac:spMk id="18" creationId="{32DC315B-5680-47D9-B827-34D012FB14B2}"/>
          </ac:spMkLst>
        </pc:spChg>
        <pc:spChg chg="add del">
          <ac:chgData name="Rupal, Aakriti" userId="74ca1548-946a-492f-824b-b7b201d48b9f" providerId="ADAL" clId="{E82FF0DD-0D41-7242-993A-B02EA3DAD70E}" dt="2022-05-09T05:17:26.687" v="5764" actId="26606"/>
          <ac:spMkLst>
            <pc:docMk/>
            <pc:sldMk cId="2559779411" sldId="263"/>
            <ac:spMk id="19" creationId="{B5E326A3-EB92-4BDA-9F77-45197E0CBE7E}"/>
          </ac:spMkLst>
        </pc:spChg>
        <pc:spChg chg="add del">
          <ac:chgData name="Rupal, Aakriti" userId="74ca1548-946a-492f-824b-b7b201d48b9f" providerId="ADAL" clId="{E82FF0DD-0D41-7242-993A-B02EA3DAD70E}" dt="2022-05-09T05:17:26.687" v="5764" actId="26606"/>
          <ac:spMkLst>
            <pc:docMk/>
            <pc:sldMk cId="2559779411" sldId="263"/>
            <ac:spMk id="20" creationId="{CAC996C7-7B84-4645-9AA1-6EA85EAB47D6}"/>
          </ac:spMkLst>
        </pc:spChg>
        <pc:spChg chg="add del">
          <ac:chgData name="Rupal, Aakriti" userId="74ca1548-946a-492f-824b-b7b201d48b9f" providerId="ADAL" clId="{E82FF0DD-0D41-7242-993A-B02EA3DAD70E}" dt="2022-05-09T05:17:30.088" v="5766" actId="26606"/>
          <ac:spMkLst>
            <pc:docMk/>
            <pc:sldMk cId="2559779411" sldId="263"/>
            <ac:spMk id="21" creationId="{B5E326A3-EB92-4BDA-9F77-45197E0CBE7E}"/>
          </ac:spMkLst>
        </pc:spChg>
        <pc:spChg chg="add del">
          <ac:chgData name="Rupal, Aakriti" userId="74ca1548-946a-492f-824b-b7b201d48b9f" providerId="ADAL" clId="{E82FF0DD-0D41-7242-993A-B02EA3DAD70E}" dt="2022-05-09T05:17:30.088" v="5766" actId="26606"/>
          <ac:spMkLst>
            <pc:docMk/>
            <pc:sldMk cId="2559779411" sldId="263"/>
            <ac:spMk id="23" creationId="{CAC996C7-7B84-4645-9AA1-6EA85EAB47D6}"/>
          </ac:spMkLst>
        </pc:spChg>
        <pc:spChg chg="add del">
          <ac:chgData name="Rupal, Aakriti" userId="74ca1548-946a-492f-824b-b7b201d48b9f" providerId="ADAL" clId="{E82FF0DD-0D41-7242-993A-B02EA3DAD70E}" dt="2022-05-09T05:17:30.088" v="5766" actId="26606"/>
          <ac:spMkLst>
            <pc:docMk/>
            <pc:sldMk cId="2559779411" sldId="263"/>
            <ac:spMk id="24" creationId="{32DC315B-5680-47D9-B827-34D012FB14B2}"/>
          </ac:spMkLst>
        </pc:spChg>
        <pc:spChg chg="add del">
          <ac:chgData name="Rupal, Aakriti" userId="74ca1548-946a-492f-824b-b7b201d48b9f" providerId="ADAL" clId="{E82FF0DD-0D41-7242-993A-B02EA3DAD70E}" dt="2022-05-09T05:19:23.150" v="5841" actId="26606"/>
          <ac:spMkLst>
            <pc:docMk/>
            <pc:sldMk cId="2559779411" sldId="263"/>
            <ac:spMk id="25" creationId="{EC0294F1-7EE2-4EB9-A41B-908481D40AC9}"/>
          </ac:spMkLst>
        </pc:spChg>
        <pc:spChg chg="add del">
          <ac:chgData name="Rupal, Aakriti" userId="74ca1548-946a-492f-824b-b7b201d48b9f" providerId="ADAL" clId="{E82FF0DD-0D41-7242-993A-B02EA3DAD70E}" dt="2022-05-09T05:19:23.150" v="5841" actId="26606"/>
          <ac:spMkLst>
            <pc:docMk/>
            <pc:sldMk cId="2559779411" sldId="263"/>
            <ac:spMk id="26" creationId="{B5E326A3-EB92-4BDA-9F77-45197E0CBE7E}"/>
          </ac:spMkLst>
        </pc:spChg>
        <pc:spChg chg="add del">
          <ac:chgData name="Rupal, Aakriti" userId="74ca1548-946a-492f-824b-b7b201d48b9f" providerId="ADAL" clId="{E82FF0DD-0D41-7242-993A-B02EA3DAD70E}" dt="2022-05-09T05:19:23.150" v="5841" actId="26606"/>
          <ac:spMkLst>
            <pc:docMk/>
            <pc:sldMk cId="2559779411" sldId="263"/>
            <ac:spMk id="27" creationId="{CAC996C7-7B84-4645-9AA1-6EA85EAB47D6}"/>
          </ac:spMkLst>
        </pc:spChg>
        <pc:spChg chg="add del">
          <ac:chgData name="Rupal, Aakriti" userId="74ca1548-946a-492f-824b-b7b201d48b9f" providerId="ADAL" clId="{E82FF0DD-0D41-7242-993A-B02EA3DAD70E}" dt="2022-05-09T05:19:23.150" v="5841" actId="26606"/>
          <ac:spMkLst>
            <pc:docMk/>
            <pc:sldMk cId="2559779411" sldId="263"/>
            <ac:spMk id="28" creationId="{32DC315B-5680-47D9-B827-34D012FB14B2}"/>
          </ac:spMkLst>
        </pc:spChg>
        <pc:spChg chg="add del mod">
          <ac:chgData name="Rupal, Aakriti" userId="74ca1548-946a-492f-824b-b7b201d48b9f" providerId="ADAL" clId="{E82FF0DD-0D41-7242-993A-B02EA3DAD70E}" dt="2022-05-09T05:22:32.516" v="5882"/>
          <ac:spMkLst>
            <pc:docMk/>
            <pc:sldMk cId="2559779411" sldId="263"/>
            <ac:spMk id="29" creationId="{A3B9C6A4-596D-F9DE-C93B-03BB5AD26CBA}"/>
          </ac:spMkLst>
        </pc:spChg>
        <pc:spChg chg="add del">
          <ac:chgData name="Rupal, Aakriti" userId="74ca1548-946a-492f-824b-b7b201d48b9f" providerId="ADAL" clId="{E82FF0DD-0D41-7242-993A-B02EA3DAD70E}" dt="2022-05-09T05:22:06.476" v="5872" actId="26606"/>
          <ac:spMkLst>
            <pc:docMk/>
            <pc:sldMk cId="2559779411" sldId="263"/>
            <ac:spMk id="30" creationId="{EC0294F1-7EE2-4EB9-A41B-908481D40AC9}"/>
          </ac:spMkLst>
        </pc:spChg>
        <pc:spChg chg="add del">
          <ac:chgData name="Rupal, Aakriti" userId="74ca1548-946a-492f-824b-b7b201d48b9f" providerId="ADAL" clId="{E82FF0DD-0D41-7242-993A-B02EA3DAD70E}" dt="2022-05-09T05:22:06.476" v="5872" actId="26606"/>
          <ac:spMkLst>
            <pc:docMk/>
            <pc:sldMk cId="2559779411" sldId="263"/>
            <ac:spMk id="31" creationId="{B5E326A3-EB92-4BDA-9F77-45197E0CBE7E}"/>
          </ac:spMkLst>
        </pc:spChg>
        <pc:spChg chg="add del">
          <ac:chgData name="Rupal, Aakriti" userId="74ca1548-946a-492f-824b-b7b201d48b9f" providerId="ADAL" clId="{E82FF0DD-0D41-7242-993A-B02EA3DAD70E}" dt="2022-05-09T05:22:06.476" v="5872" actId="26606"/>
          <ac:spMkLst>
            <pc:docMk/>
            <pc:sldMk cId="2559779411" sldId="263"/>
            <ac:spMk id="32" creationId="{CAC996C7-7B84-4645-9AA1-6EA85EAB47D6}"/>
          </ac:spMkLst>
        </pc:spChg>
        <pc:spChg chg="add del">
          <ac:chgData name="Rupal, Aakriti" userId="74ca1548-946a-492f-824b-b7b201d48b9f" providerId="ADAL" clId="{E82FF0DD-0D41-7242-993A-B02EA3DAD70E}" dt="2022-05-09T05:19:17.863" v="5836" actId="26606"/>
          <ac:spMkLst>
            <pc:docMk/>
            <pc:sldMk cId="2559779411" sldId="263"/>
            <ac:spMk id="33" creationId="{B5E326A3-EB92-4BDA-9F77-45197E0CBE7E}"/>
          </ac:spMkLst>
        </pc:spChg>
        <pc:spChg chg="add del">
          <ac:chgData name="Rupal, Aakriti" userId="74ca1548-946a-492f-824b-b7b201d48b9f" providerId="ADAL" clId="{E82FF0DD-0D41-7242-993A-B02EA3DAD70E}" dt="2022-05-09T05:22:06.476" v="5872" actId="26606"/>
          <ac:spMkLst>
            <pc:docMk/>
            <pc:sldMk cId="2559779411" sldId="263"/>
            <ac:spMk id="34" creationId="{32DC315B-5680-47D9-B827-34D012FB14B2}"/>
          </ac:spMkLst>
        </pc:spChg>
        <pc:spChg chg="add del mod">
          <ac:chgData name="Rupal, Aakriti" userId="74ca1548-946a-492f-824b-b7b201d48b9f" providerId="ADAL" clId="{E82FF0DD-0D41-7242-993A-B02EA3DAD70E}" dt="2022-05-09T05:22:40.863" v="5889" actId="478"/>
          <ac:spMkLst>
            <pc:docMk/>
            <pc:sldMk cId="2559779411" sldId="263"/>
            <ac:spMk id="36" creationId="{05BD6263-EA44-BBD8-EFDF-FF5B6BB915D5}"/>
          </ac:spMkLst>
        </pc:spChg>
        <pc:spChg chg="add del">
          <ac:chgData name="Rupal, Aakriti" userId="74ca1548-946a-492f-824b-b7b201d48b9f" providerId="ADAL" clId="{E82FF0DD-0D41-7242-993A-B02EA3DAD70E}" dt="2022-05-09T05:19:17.863" v="5836" actId="26606"/>
          <ac:spMkLst>
            <pc:docMk/>
            <pc:sldMk cId="2559779411" sldId="263"/>
            <ac:spMk id="37" creationId="{CAC996C7-7B84-4645-9AA1-6EA85EAB47D6}"/>
          </ac:spMkLst>
        </pc:spChg>
        <pc:spChg chg="add del mod">
          <ac:chgData name="Rupal, Aakriti" userId="74ca1548-946a-492f-824b-b7b201d48b9f" providerId="ADAL" clId="{E82FF0DD-0D41-7242-993A-B02EA3DAD70E}" dt="2022-05-09T05:22:40.863" v="5889" actId="478"/>
          <ac:spMkLst>
            <pc:docMk/>
            <pc:sldMk cId="2559779411" sldId="263"/>
            <ac:spMk id="38" creationId="{8BC38580-F109-2095-085A-1A240AD2F78E}"/>
          </ac:spMkLst>
        </pc:spChg>
        <pc:spChg chg="add del">
          <ac:chgData name="Rupal, Aakriti" userId="74ca1548-946a-492f-824b-b7b201d48b9f" providerId="ADAL" clId="{E82FF0DD-0D41-7242-993A-B02EA3DAD70E}" dt="2022-05-09T05:19:17.863" v="5836" actId="26606"/>
          <ac:spMkLst>
            <pc:docMk/>
            <pc:sldMk cId="2559779411" sldId="263"/>
            <ac:spMk id="39" creationId="{32DC315B-5680-47D9-B827-34D012FB14B2}"/>
          </ac:spMkLst>
        </pc:spChg>
        <pc:spChg chg="add del mod">
          <ac:chgData name="Rupal, Aakriti" userId="74ca1548-946a-492f-824b-b7b201d48b9f" providerId="ADAL" clId="{E82FF0DD-0D41-7242-993A-B02EA3DAD70E}" dt="2022-05-09T05:22:40.863" v="5889" actId="478"/>
          <ac:spMkLst>
            <pc:docMk/>
            <pc:sldMk cId="2559779411" sldId="263"/>
            <ac:spMk id="41" creationId="{91AB90E9-2973-F0D9-C0A7-11E2336C79CE}"/>
          </ac:spMkLst>
        </pc:spChg>
        <pc:graphicFrameChg chg="add del mod ord modGraphic">
          <ac:chgData name="Rupal, Aakriti" userId="74ca1548-946a-492f-824b-b7b201d48b9f" providerId="ADAL" clId="{E82FF0DD-0D41-7242-993A-B02EA3DAD70E}" dt="2022-05-11T08:59:32.305" v="15075" actId="20577"/>
          <ac:graphicFrameMkLst>
            <pc:docMk/>
            <pc:sldMk cId="2559779411" sldId="263"/>
            <ac:graphicFrameMk id="4" creationId="{94D72EA5-19BB-B070-70BA-2B11EFD3623B}"/>
          </ac:graphicFrameMkLst>
        </pc:graphicFrameChg>
        <pc:picChg chg="add del">
          <ac:chgData name="Rupal, Aakriti" userId="74ca1548-946a-492f-824b-b7b201d48b9f" providerId="ADAL" clId="{E82FF0DD-0D41-7242-993A-B02EA3DAD70E}" dt="2022-05-09T05:17:30.088" v="5766" actId="26606"/>
          <ac:picMkLst>
            <pc:docMk/>
            <pc:sldMk cId="2559779411" sldId="263"/>
            <ac:picMk id="22" creationId="{B4E7D395-0531-4A17-A276-FDA3EB7792EC}"/>
          </ac:picMkLst>
        </pc:picChg>
        <pc:picChg chg="add del">
          <ac:chgData name="Rupal, Aakriti" userId="74ca1548-946a-492f-824b-b7b201d48b9f" providerId="ADAL" clId="{E82FF0DD-0D41-7242-993A-B02EA3DAD70E}" dt="2022-05-09T05:19:17.863" v="5836" actId="26606"/>
          <ac:picMkLst>
            <pc:docMk/>
            <pc:sldMk cId="2559779411" sldId="263"/>
            <ac:picMk id="35" creationId="{B4E7D395-0531-4A17-A276-FDA3EB7792EC}"/>
          </ac:picMkLst>
        </pc:picChg>
      </pc:sldChg>
      <pc:sldChg chg="ord">
        <pc:chgData name="Rupal, Aakriti" userId="74ca1548-946a-492f-824b-b7b201d48b9f" providerId="ADAL" clId="{E82FF0DD-0D41-7242-993A-B02EA3DAD70E}" dt="2022-05-07T22:42:24.606" v="0" actId="20578"/>
        <pc:sldMkLst>
          <pc:docMk/>
          <pc:sldMk cId="3660833449" sldId="264"/>
        </pc:sldMkLst>
      </pc:sldChg>
      <pc:sldChg chg="modSp mod">
        <pc:chgData name="Rupal, Aakriti" userId="74ca1548-946a-492f-824b-b7b201d48b9f" providerId="ADAL" clId="{E82FF0DD-0D41-7242-993A-B02EA3DAD70E}" dt="2022-05-11T23:55:55.661" v="16907" actId="20577"/>
        <pc:sldMkLst>
          <pc:docMk/>
          <pc:sldMk cId="2134995582" sldId="265"/>
        </pc:sldMkLst>
        <pc:spChg chg="mod">
          <ac:chgData name="Rupal, Aakriti" userId="74ca1548-946a-492f-824b-b7b201d48b9f" providerId="ADAL" clId="{E82FF0DD-0D41-7242-993A-B02EA3DAD70E}" dt="2022-05-11T23:55:55.661" v="16907" actId="20577"/>
          <ac:spMkLst>
            <pc:docMk/>
            <pc:sldMk cId="2134995582" sldId="265"/>
            <ac:spMk id="2" creationId="{65DBAD17-5A65-B466-A840-6969468F2F96}"/>
          </ac:spMkLst>
        </pc:spChg>
        <pc:spChg chg="mod">
          <ac:chgData name="Rupal, Aakriti" userId="74ca1548-946a-492f-824b-b7b201d48b9f" providerId="ADAL" clId="{E82FF0DD-0D41-7242-993A-B02EA3DAD70E}" dt="2022-05-11T19:45:20.547" v="16112" actId="20577"/>
          <ac:spMkLst>
            <pc:docMk/>
            <pc:sldMk cId="2134995582" sldId="265"/>
            <ac:spMk id="3" creationId="{3F7B199A-5A98-8DFA-6E9C-35B101AE9F0D}"/>
          </ac:spMkLst>
        </pc:spChg>
      </pc:sldChg>
      <pc:sldChg chg="addSp delSp modSp del mod">
        <pc:chgData name="Rupal, Aakriti" userId="74ca1548-946a-492f-824b-b7b201d48b9f" providerId="ADAL" clId="{E82FF0DD-0D41-7242-993A-B02EA3DAD70E}" dt="2022-05-09T02:11:33.119" v="3174" actId="2696"/>
        <pc:sldMkLst>
          <pc:docMk/>
          <pc:sldMk cId="2646894975" sldId="266"/>
        </pc:sldMkLst>
        <pc:spChg chg="mod">
          <ac:chgData name="Rupal, Aakriti" userId="74ca1548-946a-492f-824b-b7b201d48b9f" providerId="ADAL" clId="{E82FF0DD-0D41-7242-993A-B02EA3DAD70E}" dt="2022-05-09T02:11:18.286" v="3173" actId="20577"/>
          <ac:spMkLst>
            <pc:docMk/>
            <pc:sldMk cId="2646894975" sldId="266"/>
            <ac:spMk id="2" creationId="{2C593980-3006-3251-8743-37F040099DC7}"/>
          </ac:spMkLst>
        </pc:spChg>
        <pc:spChg chg="add del mod">
          <ac:chgData name="Rupal, Aakriti" userId="74ca1548-946a-492f-824b-b7b201d48b9f" providerId="ADAL" clId="{E82FF0DD-0D41-7242-993A-B02EA3DAD70E}" dt="2022-05-09T00:13:15.942" v="2806"/>
          <ac:spMkLst>
            <pc:docMk/>
            <pc:sldMk cId="2646894975" sldId="266"/>
            <ac:spMk id="3" creationId="{ECD4F784-F6A8-79FE-FFAE-8B44B8DF8B3F}"/>
          </ac:spMkLst>
        </pc:spChg>
        <pc:spChg chg="del">
          <ac:chgData name="Rupal, Aakriti" userId="74ca1548-946a-492f-824b-b7b201d48b9f" providerId="ADAL" clId="{E82FF0DD-0D41-7242-993A-B02EA3DAD70E}" dt="2022-05-08T06:25:32.634" v="1406" actId="26606"/>
          <ac:spMkLst>
            <pc:docMk/>
            <pc:sldMk cId="2646894975" sldId="266"/>
            <ac:spMk id="71" creationId="{1E547BA6-BAE0-43BB-A7CA-60F69CE252F0}"/>
          </ac:spMkLst>
        </pc:spChg>
        <pc:spChg chg="del">
          <ac:chgData name="Rupal, Aakriti" userId="74ca1548-946a-492f-824b-b7b201d48b9f" providerId="ADAL" clId="{E82FF0DD-0D41-7242-993A-B02EA3DAD70E}" dt="2022-05-08T06:25:32.634" v="1406" actId="26606"/>
          <ac:spMkLst>
            <pc:docMk/>
            <pc:sldMk cId="2646894975" sldId="266"/>
            <ac:spMk id="73" creationId="{2B566528-1B12-4246-9431-5C2D7D081168}"/>
          </ac:spMkLst>
        </pc:spChg>
        <pc:spChg chg="del">
          <ac:chgData name="Rupal, Aakriti" userId="74ca1548-946a-492f-824b-b7b201d48b9f" providerId="ADAL" clId="{E82FF0DD-0D41-7242-993A-B02EA3DAD70E}" dt="2022-05-08T06:25:32.634" v="1406" actId="26606"/>
          <ac:spMkLst>
            <pc:docMk/>
            <pc:sldMk cId="2646894975" sldId="266"/>
            <ac:spMk id="75" creationId="{D3F51FEB-38FB-4F6C-9F7B-2F2AFAB65463}"/>
          </ac:spMkLst>
        </pc:spChg>
        <pc:spChg chg="add">
          <ac:chgData name="Rupal, Aakriti" userId="74ca1548-946a-492f-824b-b7b201d48b9f" providerId="ADAL" clId="{E82FF0DD-0D41-7242-993A-B02EA3DAD70E}" dt="2022-05-08T06:25:32.634" v="1406" actId="26606"/>
          <ac:spMkLst>
            <pc:docMk/>
            <pc:sldMk cId="2646894975" sldId="266"/>
            <ac:spMk id="80" creationId="{2B566528-1B12-4246-9431-5C2D7D081168}"/>
          </ac:spMkLst>
        </pc:spChg>
        <pc:spChg chg="add">
          <ac:chgData name="Rupal, Aakriti" userId="74ca1548-946a-492f-824b-b7b201d48b9f" providerId="ADAL" clId="{E82FF0DD-0D41-7242-993A-B02EA3DAD70E}" dt="2022-05-08T06:25:32.634" v="1406" actId="26606"/>
          <ac:spMkLst>
            <pc:docMk/>
            <pc:sldMk cId="2646894975" sldId="266"/>
            <ac:spMk id="82" creationId="{2E80C965-DB6D-4F81-9E9E-B027384D0BD6}"/>
          </ac:spMkLst>
        </pc:spChg>
        <pc:spChg chg="add">
          <ac:chgData name="Rupal, Aakriti" userId="74ca1548-946a-492f-824b-b7b201d48b9f" providerId="ADAL" clId="{E82FF0DD-0D41-7242-993A-B02EA3DAD70E}" dt="2022-05-08T06:25:32.634" v="1406" actId="26606"/>
          <ac:spMkLst>
            <pc:docMk/>
            <pc:sldMk cId="2646894975" sldId="266"/>
            <ac:spMk id="84" creationId="{A580F890-B085-4E95-96AA-55AEBEC5CE6E}"/>
          </ac:spMkLst>
        </pc:spChg>
        <pc:spChg chg="add">
          <ac:chgData name="Rupal, Aakriti" userId="74ca1548-946a-492f-824b-b7b201d48b9f" providerId="ADAL" clId="{E82FF0DD-0D41-7242-993A-B02EA3DAD70E}" dt="2022-05-08T06:25:32.634" v="1406" actId="26606"/>
          <ac:spMkLst>
            <pc:docMk/>
            <pc:sldMk cId="2646894975" sldId="266"/>
            <ac:spMk id="86" creationId="{D3F51FEB-38FB-4F6C-9F7B-2F2AFAB65463}"/>
          </ac:spMkLst>
        </pc:spChg>
        <pc:spChg chg="add">
          <ac:chgData name="Rupal, Aakriti" userId="74ca1548-946a-492f-824b-b7b201d48b9f" providerId="ADAL" clId="{E82FF0DD-0D41-7242-993A-B02EA3DAD70E}" dt="2022-05-08T06:25:32.634" v="1406" actId="26606"/>
          <ac:spMkLst>
            <pc:docMk/>
            <pc:sldMk cId="2646894975" sldId="266"/>
            <ac:spMk id="88" creationId="{1E547BA6-BAE0-43BB-A7CA-60F69CE252F0}"/>
          </ac:spMkLst>
        </pc:spChg>
        <pc:grpChg chg="del">
          <ac:chgData name="Rupal, Aakriti" userId="74ca1548-946a-492f-824b-b7b201d48b9f" providerId="ADAL" clId="{E82FF0DD-0D41-7242-993A-B02EA3DAD70E}" dt="2022-05-08T06:25:32.634" v="1406" actId="26606"/>
          <ac:grpSpMkLst>
            <pc:docMk/>
            <pc:sldMk cId="2646894975" sldId="266"/>
            <ac:grpSpMk id="74" creationId="{07EAA094-9CF6-4695-958A-33D9BCAA9474}"/>
          </ac:grpSpMkLst>
        </pc:grpChg>
        <pc:graphicFrameChg chg="mod modGraphic">
          <ac:chgData name="Rupal, Aakriti" userId="74ca1548-946a-492f-824b-b7b201d48b9f" providerId="ADAL" clId="{E82FF0DD-0D41-7242-993A-B02EA3DAD70E}" dt="2022-05-09T00:13:10.091" v="2804" actId="14100"/>
          <ac:graphicFrameMkLst>
            <pc:docMk/>
            <pc:sldMk cId="2646894975" sldId="266"/>
            <ac:graphicFrameMk id="5" creationId="{3E57430A-CA86-5A24-153E-0562A7CC0BEF}"/>
          </ac:graphicFrameMkLst>
        </pc:graphicFrameChg>
        <pc:picChg chg="mod ord">
          <ac:chgData name="Rupal, Aakriti" userId="74ca1548-946a-492f-824b-b7b201d48b9f" providerId="ADAL" clId="{E82FF0DD-0D41-7242-993A-B02EA3DAD70E}" dt="2022-05-08T06:25:32.634" v="1406" actId="26606"/>
          <ac:picMkLst>
            <pc:docMk/>
            <pc:sldMk cId="2646894975" sldId="266"/>
            <ac:picMk id="6" creationId="{4087DFBC-C8DE-73D8-6EA5-4DD823BAFC08}"/>
          </ac:picMkLst>
        </pc:picChg>
      </pc:sldChg>
      <pc:sldChg chg="delSp modSp del mod delDesignElem">
        <pc:chgData name="Rupal, Aakriti" userId="74ca1548-946a-492f-824b-b7b201d48b9f" providerId="ADAL" clId="{E82FF0DD-0D41-7242-993A-B02EA3DAD70E}" dt="2022-05-09T19:55:12.074" v="7326" actId="2696"/>
        <pc:sldMkLst>
          <pc:docMk/>
          <pc:sldMk cId="3713305580" sldId="267"/>
        </pc:sldMkLst>
        <pc:spChg chg="mod">
          <ac:chgData name="Rupal, Aakriti" userId="74ca1548-946a-492f-824b-b7b201d48b9f" providerId="ADAL" clId="{E82FF0DD-0D41-7242-993A-B02EA3DAD70E}" dt="2022-05-09T03:18:27.120" v="3217" actId="27636"/>
          <ac:spMkLst>
            <pc:docMk/>
            <pc:sldMk cId="3713305580" sldId="267"/>
            <ac:spMk id="3" creationId="{5EE6805E-67FB-FBB5-2A99-8FA367D6D29A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713305580" sldId="267"/>
            <ac:spMk id="9" creationId="{2B566528-1B12-4246-9431-5C2D7D081168}"/>
          </ac:spMkLst>
        </pc:s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3713305580" sldId="267"/>
            <ac:grpSpMk id="11" creationId="{828A5161-06F1-46CF-8AD7-844680A59E13}"/>
          </ac:grpSpMkLst>
        </pc:gr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3713305580" sldId="267"/>
            <ac:grpSpMk id="15" creationId="{5995D10D-E9C9-47DB-AE7E-801FEF38F5C9}"/>
          </ac:grpSpMkLst>
        </pc:grpChg>
      </pc:sldChg>
      <pc:sldChg chg="delSp modSp del mod delDesignElem">
        <pc:chgData name="Rupal, Aakriti" userId="74ca1548-946a-492f-824b-b7b201d48b9f" providerId="ADAL" clId="{E82FF0DD-0D41-7242-993A-B02EA3DAD70E}" dt="2022-05-09T20:01:32.088" v="7546" actId="2696"/>
        <pc:sldMkLst>
          <pc:docMk/>
          <pc:sldMk cId="1650487716" sldId="268"/>
        </pc:sldMkLst>
        <pc:spChg chg="mod">
          <ac:chgData name="Rupal, Aakriti" userId="74ca1548-946a-492f-824b-b7b201d48b9f" providerId="ADAL" clId="{E82FF0DD-0D41-7242-993A-B02EA3DAD70E}" dt="2022-05-09T20:00:42.097" v="7490" actId="27636"/>
          <ac:spMkLst>
            <pc:docMk/>
            <pc:sldMk cId="1650487716" sldId="268"/>
            <ac:spMk id="3" creationId="{5EE6805E-67FB-FBB5-2A99-8FA367D6D29A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650487716" sldId="268"/>
            <ac:spMk id="9" creationId="{2B566528-1B12-4246-9431-5C2D7D081168}"/>
          </ac:spMkLst>
        </pc:s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1650487716" sldId="268"/>
            <ac:grpSpMk id="11" creationId="{828A5161-06F1-46CF-8AD7-844680A59E13}"/>
          </ac:grpSpMkLst>
        </pc:gr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1650487716" sldId="268"/>
            <ac:grpSpMk id="15" creationId="{5995D10D-E9C9-47DB-AE7E-801FEF38F5C9}"/>
          </ac:grpSpMkLst>
        </pc:grpChg>
      </pc:sldChg>
      <pc:sldChg chg="delSp modSp del mod delDesignElem">
        <pc:chgData name="Rupal, Aakriti" userId="74ca1548-946a-492f-824b-b7b201d48b9f" providerId="ADAL" clId="{E82FF0DD-0D41-7242-993A-B02EA3DAD70E}" dt="2022-05-09T03:42:13.990" v="3557" actId="2696"/>
        <pc:sldMkLst>
          <pc:docMk/>
          <pc:sldMk cId="452854671" sldId="269"/>
        </pc:sldMkLst>
        <pc:spChg chg="mod">
          <ac:chgData name="Rupal, Aakriti" userId="74ca1548-946a-492f-824b-b7b201d48b9f" providerId="ADAL" clId="{E82FF0DD-0D41-7242-993A-B02EA3DAD70E}" dt="2022-05-09T03:42:10.628" v="3556" actId="1076"/>
          <ac:spMkLst>
            <pc:docMk/>
            <pc:sldMk cId="452854671" sldId="269"/>
            <ac:spMk id="3" creationId="{5EE6805E-67FB-FBB5-2A99-8FA367D6D29A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452854671" sldId="269"/>
            <ac:spMk id="9" creationId="{2B566528-1B12-4246-9431-5C2D7D081168}"/>
          </ac:spMkLst>
        </pc:s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452854671" sldId="269"/>
            <ac:grpSpMk id="11" creationId="{828A5161-06F1-46CF-8AD7-844680A59E13}"/>
          </ac:grpSpMkLst>
        </pc:gr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452854671" sldId="269"/>
            <ac:grpSpMk id="15" creationId="{5995D10D-E9C9-47DB-AE7E-801FEF38F5C9}"/>
          </ac:grpSpMkLst>
        </pc:grpChg>
        <pc:picChg chg="del">
          <ac:chgData name="Rupal, Aakriti" userId="74ca1548-946a-492f-824b-b7b201d48b9f" providerId="ADAL" clId="{E82FF0DD-0D41-7242-993A-B02EA3DAD70E}" dt="2022-05-09T03:40:55.784" v="3555" actId="478"/>
          <ac:picMkLst>
            <pc:docMk/>
            <pc:sldMk cId="452854671" sldId="269"/>
            <ac:picMk id="5" creationId="{CC2D489B-45FA-A6DF-E7C4-2C0B0B27DD49}"/>
          </ac:picMkLst>
        </pc:picChg>
      </pc:sldChg>
      <pc:sldChg chg="addSp delSp modSp del mod delDesignElem">
        <pc:chgData name="Rupal, Aakriti" userId="74ca1548-946a-492f-824b-b7b201d48b9f" providerId="ADAL" clId="{E82FF0DD-0D41-7242-993A-B02EA3DAD70E}" dt="2022-05-09T03:48:48.127" v="3683" actId="2696"/>
        <pc:sldMkLst>
          <pc:docMk/>
          <pc:sldMk cId="2917004148" sldId="270"/>
        </pc:sldMkLst>
        <pc:spChg chg="mod">
          <ac:chgData name="Rupal, Aakriti" userId="74ca1548-946a-492f-824b-b7b201d48b9f" providerId="ADAL" clId="{E82FF0DD-0D41-7242-993A-B02EA3DAD70E}" dt="2022-05-09T03:18:27.078" v="3215" actId="27636"/>
          <ac:spMkLst>
            <pc:docMk/>
            <pc:sldMk cId="2917004148" sldId="270"/>
            <ac:spMk id="2" creationId="{FE033A2D-0C26-A5BA-5543-1640C379C6B8}"/>
          </ac:spMkLst>
        </pc:spChg>
        <pc:spChg chg="add del mod">
          <ac:chgData name="Rupal, Aakriti" userId="74ca1548-946a-492f-824b-b7b201d48b9f" providerId="ADAL" clId="{E82FF0DD-0D41-7242-993A-B02EA3DAD70E}" dt="2022-05-08T20:55:30.558" v="2448"/>
          <ac:spMkLst>
            <pc:docMk/>
            <pc:sldMk cId="2917004148" sldId="270"/>
            <ac:spMk id="4" creationId="{59BEAE8C-DDA9-03FA-4693-0B6BBC8A3F82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917004148" sldId="270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917004148" sldId="270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917004148" sldId="270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917004148" sldId="270"/>
            <ac:spMk id="13" creationId="{E659831F-0D9A-4C63-9EBB-8435B85A440F}"/>
          </ac:spMkLst>
        </pc:spChg>
        <pc:picChg chg="add del">
          <ac:chgData name="Rupal, Aakriti" userId="74ca1548-946a-492f-824b-b7b201d48b9f" providerId="ADAL" clId="{E82FF0DD-0D41-7242-993A-B02EA3DAD70E}" dt="2022-05-08T20:56:06.728" v="2461" actId="478"/>
          <ac:picMkLst>
            <pc:docMk/>
            <pc:sldMk cId="2917004148" sldId="270"/>
            <ac:picMk id="5" creationId="{7EBFE832-7DAD-3507-3BB2-B5C8B73A06F8}"/>
          </ac:picMkLst>
        </pc:picChg>
        <pc:picChg chg="add del mod">
          <ac:chgData name="Rupal, Aakriti" userId="74ca1548-946a-492f-824b-b7b201d48b9f" providerId="ADAL" clId="{E82FF0DD-0D41-7242-993A-B02EA3DAD70E}" dt="2022-05-08T20:56:05.712" v="2460" actId="931"/>
          <ac:picMkLst>
            <pc:docMk/>
            <pc:sldMk cId="2917004148" sldId="270"/>
            <ac:picMk id="8" creationId="{22F47E46-B8D7-1739-3E94-89A06CE9BA85}"/>
          </ac:picMkLst>
        </pc:picChg>
      </pc:sldChg>
      <pc:sldChg chg="delSp modSp del mod delDesignElem">
        <pc:chgData name="Rupal, Aakriti" userId="74ca1548-946a-492f-824b-b7b201d48b9f" providerId="ADAL" clId="{E82FF0DD-0D41-7242-993A-B02EA3DAD70E}" dt="2022-05-09T05:21:43.666" v="5871" actId="2696"/>
        <pc:sldMkLst>
          <pc:docMk/>
          <pc:sldMk cId="3268047543" sldId="271"/>
        </pc:sldMkLst>
        <pc:spChg chg="mod">
          <ac:chgData name="Rupal, Aakriti" userId="74ca1548-946a-492f-824b-b7b201d48b9f" providerId="ADAL" clId="{E82FF0DD-0D41-7242-993A-B02EA3DAD70E}" dt="2022-05-09T05:15:28.605" v="5730" actId="21"/>
          <ac:spMkLst>
            <pc:docMk/>
            <pc:sldMk cId="3268047543" sldId="271"/>
            <ac:spMk id="2" creationId="{6DC75375-3D9B-21AF-B5AF-0F5AA154EACA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68047543" sldId="271"/>
            <ac:spMk id="23" creationId="{2B566528-1B12-4246-9431-5C2D7D081168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68047543" sldId="271"/>
            <ac:spMk id="29" creationId="{D3F51FEB-38FB-4F6C-9F7B-2F2AFAB6546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268047543" sldId="271"/>
            <ac:spMk id="31" creationId="{1E547BA6-BAE0-43BB-A7CA-60F69CE252F0}"/>
          </ac:spMkLst>
        </pc:s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3268047543" sldId="271"/>
            <ac:grpSpMk id="25" creationId="{07EAA094-9CF6-4695-958A-33D9BCAA9474}"/>
          </ac:grpSpMkLst>
        </pc:grpChg>
        <pc:graphicFrameChg chg="mod">
          <ac:chgData name="Rupal, Aakriti" userId="74ca1548-946a-492f-824b-b7b201d48b9f" providerId="ADAL" clId="{E82FF0DD-0D41-7242-993A-B02EA3DAD70E}" dt="2022-05-09T05:15:17.252" v="5728"/>
          <ac:graphicFrameMkLst>
            <pc:docMk/>
            <pc:sldMk cId="3268047543" sldId="271"/>
            <ac:graphicFrameMk id="5" creationId="{9B2B3E8B-7CCC-94F9-397B-F2DA81D7AF74}"/>
          </ac:graphicFrameMkLst>
        </pc:graphicFrameChg>
      </pc:sldChg>
      <pc:sldChg chg="delSp modSp del mod delDesignElem">
        <pc:chgData name="Rupal, Aakriti" userId="74ca1548-946a-492f-824b-b7b201d48b9f" providerId="ADAL" clId="{E82FF0DD-0D41-7242-993A-B02EA3DAD70E}" dt="2022-05-09T05:25:09.591" v="5931" actId="2696"/>
        <pc:sldMkLst>
          <pc:docMk/>
          <pc:sldMk cId="2060758454" sldId="272"/>
        </pc:sldMkLst>
        <pc:spChg chg="mod">
          <ac:chgData name="Rupal, Aakriti" userId="74ca1548-946a-492f-824b-b7b201d48b9f" providerId="ADAL" clId="{E82FF0DD-0D41-7242-993A-B02EA3DAD70E}" dt="2022-05-09T00:13:30.972" v="2808" actId="20577"/>
          <ac:spMkLst>
            <pc:docMk/>
            <pc:sldMk cId="2060758454" sldId="272"/>
            <ac:spMk id="2" creationId="{4F507F64-E66A-62AA-F1E8-657032EB24CC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060758454" sldId="272"/>
            <ac:spMk id="24" creationId="{2B566528-1B12-4246-9431-5C2D7D081168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060758454" sldId="272"/>
            <ac:spMk id="26" creationId="{2E80C965-DB6D-4F81-9E9E-B027384D0BD6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060758454" sldId="272"/>
            <ac:spMk id="28" creationId="{A580F890-B085-4E95-96AA-55AEBEC5CE6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060758454" sldId="272"/>
            <ac:spMk id="30" creationId="{D3F51FEB-38FB-4F6C-9F7B-2F2AFAB6546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060758454" sldId="272"/>
            <ac:spMk id="32" creationId="{1E547BA6-BAE0-43BB-A7CA-60F69CE252F0}"/>
          </ac:spMkLst>
        </pc:spChg>
        <pc:graphicFrameChg chg="mod">
          <ac:chgData name="Rupal, Aakriti" userId="74ca1548-946a-492f-824b-b7b201d48b9f" providerId="ADAL" clId="{E82FF0DD-0D41-7242-993A-B02EA3DAD70E}" dt="2022-05-09T00:48:59.155" v="3106"/>
          <ac:graphicFrameMkLst>
            <pc:docMk/>
            <pc:sldMk cId="2060758454" sldId="272"/>
            <ac:graphicFrameMk id="5" creationId="{5DBD78DA-524C-248F-B4F7-81AEC50BBD35}"/>
          </ac:graphicFrameMkLst>
        </pc:graphicFrameChg>
      </pc:sldChg>
      <pc:sldChg chg="modSp new del mod">
        <pc:chgData name="Rupal, Aakriti" userId="74ca1548-946a-492f-824b-b7b201d48b9f" providerId="ADAL" clId="{E82FF0DD-0D41-7242-993A-B02EA3DAD70E}" dt="2022-05-08T01:57:43.088" v="89" actId="2696"/>
        <pc:sldMkLst>
          <pc:docMk/>
          <pc:sldMk cId="311741952" sldId="273"/>
        </pc:sldMkLst>
        <pc:spChg chg="mod">
          <ac:chgData name="Rupal, Aakriti" userId="74ca1548-946a-492f-824b-b7b201d48b9f" providerId="ADAL" clId="{E82FF0DD-0D41-7242-993A-B02EA3DAD70E}" dt="2022-05-08T01:56:56.526" v="83" actId="255"/>
          <ac:spMkLst>
            <pc:docMk/>
            <pc:sldMk cId="311741952" sldId="273"/>
            <ac:spMk id="2" creationId="{CBBAE2F3-55E0-8DB3-FDC7-6871EDDDF266}"/>
          </ac:spMkLst>
        </pc:spChg>
      </pc:sldChg>
      <pc:sldChg chg="addSp delSp modSp add del mod setBg delDesignElem">
        <pc:chgData name="Rupal, Aakriti" userId="74ca1548-946a-492f-824b-b7b201d48b9f" providerId="ADAL" clId="{E82FF0DD-0D41-7242-993A-B02EA3DAD70E}" dt="2022-05-08T01:54:18.463" v="28"/>
        <pc:sldMkLst>
          <pc:docMk/>
          <pc:sldMk cId="1865618397" sldId="273"/>
        </pc:sldMkLst>
        <pc:spChg chg="mod">
          <ac:chgData name="Rupal, Aakriti" userId="74ca1548-946a-492f-824b-b7b201d48b9f" providerId="ADAL" clId="{E82FF0DD-0D41-7242-993A-B02EA3DAD70E}" dt="2022-05-08T01:53:59.169" v="26" actId="20577"/>
          <ac:spMkLst>
            <pc:docMk/>
            <pc:sldMk cId="1865618397" sldId="273"/>
            <ac:spMk id="3" creationId="{5EE6805E-67FB-FBB5-2A99-8FA367D6D29A}"/>
          </ac:spMkLst>
        </pc:spChg>
        <pc:spChg chg="add del">
          <ac:chgData name="Rupal, Aakriti" userId="74ca1548-946a-492f-824b-b7b201d48b9f" providerId="ADAL" clId="{E82FF0DD-0D41-7242-993A-B02EA3DAD70E}" dt="2022-05-08T01:54:18.463" v="28"/>
          <ac:spMkLst>
            <pc:docMk/>
            <pc:sldMk cId="1865618397" sldId="273"/>
            <ac:spMk id="9" creationId="{2B566528-1B12-4246-9431-5C2D7D081168}"/>
          </ac:spMkLst>
        </pc:spChg>
        <pc:grpChg chg="add del">
          <ac:chgData name="Rupal, Aakriti" userId="74ca1548-946a-492f-824b-b7b201d48b9f" providerId="ADAL" clId="{E82FF0DD-0D41-7242-993A-B02EA3DAD70E}" dt="2022-05-08T01:54:18.463" v="28"/>
          <ac:grpSpMkLst>
            <pc:docMk/>
            <pc:sldMk cId="1865618397" sldId="273"/>
            <ac:grpSpMk id="11" creationId="{828A5161-06F1-46CF-8AD7-844680A59E13}"/>
          </ac:grpSpMkLst>
        </pc:grpChg>
        <pc:grpChg chg="add del">
          <ac:chgData name="Rupal, Aakriti" userId="74ca1548-946a-492f-824b-b7b201d48b9f" providerId="ADAL" clId="{E82FF0DD-0D41-7242-993A-B02EA3DAD70E}" dt="2022-05-08T01:54:18.463" v="28"/>
          <ac:grpSpMkLst>
            <pc:docMk/>
            <pc:sldMk cId="1865618397" sldId="273"/>
            <ac:grpSpMk id="15" creationId="{5995D10D-E9C9-47DB-AE7E-801FEF38F5C9}"/>
          </ac:grpSpMkLst>
        </pc:grpChg>
      </pc:sldChg>
      <pc:sldChg chg="addSp delSp add del setBg delDesignElem">
        <pc:chgData name="Rupal, Aakriti" userId="74ca1548-946a-492f-824b-b7b201d48b9f" providerId="ADAL" clId="{E82FF0DD-0D41-7242-993A-B02EA3DAD70E}" dt="2022-05-08T01:57:30.845" v="86"/>
        <pc:sldMkLst>
          <pc:docMk/>
          <pc:sldMk cId="603691960" sldId="274"/>
        </pc:sldMkLst>
        <pc:spChg chg="add del">
          <ac:chgData name="Rupal, Aakriti" userId="74ca1548-946a-492f-824b-b7b201d48b9f" providerId="ADAL" clId="{E82FF0DD-0D41-7242-993A-B02EA3DAD70E}" dt="2022-05-08T01:57:30.845" v="86"/>
          <ac:spMkLst>
            <pc:docMk/>
            <pc:sldMk cId="603691960" sldId="274"/>
            <ac:spMk id="6" creationId="{E6995CE5-F890-4ABA-82A2-26507CE8D2A3}"/>
          </ac:spMkLst>
        </pc:spChg>
        <pc:spChg chg="add del">
          <ac:chgData name="Rupal, Aakriti" userId="74ca1548-946a-492f-824b-b7b201d48b9f" providerId="ADAL" clId="{E82FF0DD-0D41-7242-993A-B02EA3DAD70E}" dt="2022-05-08T01:57:30.845" v="86"/>
          <ac:spMkLst>
            <pc:docMk/>
            <pc:sldMk cId="603691960" sldId="274"/>
            <ac:spMk id="9" creationId="{058A14AF-9FB5-4CC7-BA35-E8E85D3EDF0E}"/>
          </ac:spMkLst>
        </pc:spChg>
        <pc:spChg chg="add del">
          <ac:chgData name="Rupal, Aakriti" userId="74ca1548-946a-492f-824b-b7b201d48b9f" providerId="ADAL" clId="{E82FF0DD-0D41-7242-993A-B02EA3DAD70E}" dt="2022-05-08T01:57:30.845" v="86"/>
          <ac:spMkLst>
            <pc:docMk/>
            <pc:sldMk cId="603691960" sldId="274"/>
            <ac:spMk id="11" creationId="{3A9A4357-BD1D-4622-A4FE-766E6AB8DE84}"/>
          </ac:spMkLst>
        </pc:spChg>
        <pc:spChg chg="add del">
          <ac:chgData name="Rupal, Aakriti" userId="74ca1548-946a-492f-824b-b7b201d48b9f" providerId="ADAL" clId="{E82FF0DD-0D41-7242-993A-B02EA3DAD70E}" dt="2022-05-08T01:57:30.845" v="86"/>
          <ac:spMkLst>
            <pc:docMk/>
            <pc:sldMk cId="603691960" sldId="274"/>
            <ac:spMk id="13" creationId="{E659831F-0D9A-4C63-9EBB-8435B85A440F}"/>
          </ac:spMkLst>
        </pc:spChg>
      </pc:sldChg>
      <pc:sldChg chg="addSp delSp add del ord setBg delDesignElem">
        <pc:chgData name="Rupal, Aakriti" userId="74ca1548-946a-492f-824b-b7b201d48b9f" providerId="ADAL" clId="{E82FF0DD-0D41-7242-993A-B02EA3DAD70E}" dt="2022-05-08T01:53:55.281" v="22"/>
        <pc:sldMkLst>
          <pc:docMk/>
          <pc:sldMk cId="3054902963" sldId="274"/>
        </pc:sldMkLst>
        <pc:spChg chg="add del">
          <ac:chgData name="Rupal, Aakriti" userId="74ca1548-946a-492f-824b-b7b201d48b9f" providerId="ADAL" clId="{E82FF0DD-0D41-7242-993A-B02EA3DAD70E}" dt="2022-05-08T01:53:55.281" v="22"/>
          <ac:spMkLst>
            <pc:docMk/>
            <pc:sldMk cId="3054902963" sldId="274"/>
            <ac:spMk id="9" creationId="{2B566528-1B12-4246-9431-5C2D7D081168}"/>
          </ac:spMkLst>
        </pc:spChg>
        <pc:grpChg chg="add del">
          <ac:chgData name="Rupal, Aakriti" userId="74ca1548-946a-492f-824b-b7b201d48b9f" providerId="ADAL" clId="{E82FF0DD-0D41-7242-993A-B02EA3DAD70E}" dt="2022-05-08T01:53:55.281" v="22"/>
          <ac:grpSpMkLst>
            <pc:docMk/>
            <pc:sldMk cId="3054902963" sldId="274"/>
            <ac:grpSpMk id="11" creationId="{828A5161-06F1-46CF-8AD7-844680A59E13}"/>
          </ac:grpSpMkLst>
        </pc:grpChg>
        <pc:grpChg chg="add del">
          <ac:chgData name="Rupal, Aakriti" userId="74ca1548-946a-492f-824b-b7b201d48b9f" providerId="ADAL" clId="{E82FF0DD-0D41-7242-993A-B02EA3DAD70E}" dt="2022-05-08T01:53:55.281" v="22"/>
          <ac:grpSpMkLst>
            <pc:docMk/>
            <pc:sldMk cId="3054902963" sldId="274"/>
            <ac:grpSpMk id="15" creationId="{5995D10D-E9C9-47DB-AE7E-801FEF38F5C9}"/>
          </ac:grpSpMkLst>
        </pc:grpChg>
      </pc:sldChg>
      <pc:sldChg chg="addSp delSp modSp add del mod ord delDesignElem">
        <pc:chgData name="Rupal, Aakriti" userId="74ca1548-946a-492f-824b-b7b201d48b9f" providerId="ADAL" clId="{E82FF0DD-0D41-7242-993A-B02EA3DAD70E}" dt="2022-05-09T04:44:46.178" v="5104" actId="2696"/>
        <pc:sldMkLst>
          <pc:docMk/>
          <pc:sldMk cId="3155528866" sldId="274"/>
        </pc:sldMkLst>
        <pc:spChg chg="mod">
          <ac:chgData name="Rupal, Aakriti" userId="74ca1548-946a-492f-824b-b7b201d48b9f" providerId="ADAL" clId="{E82FF0DD-0D41-7242-993A-B02EA3DAD70E}" dt="2022-05-09T03:18:26.919" v="3204" actId="27636"/>
          <ac:spMkLst>
            <pc:docMk/>
            <pc:sldMk cId="3155528866" sldId="274"/>
            <ac:spMk id="2" creationId="{FE033A2D-0C26-A5BA-5543-1640C379C6B8}"/>
          </ac:spMkLst>
        </pc:spChg>
        <pc:spChg chg="mod">
          <ac:chgData name="Rupal, Aakriti" userId="74ca1548-946a-492f-824b-b7b201d48b9f" providerId="ADAL" clId="{E82FF0DD-0D41-7242-993A-B02EA3DAD70E}" dt="2022-05-09T04:44:16.713" v="5094" actId="207"/>
          <ac:spMkLst>
            <pc:docMk/>
            <pc:sldMk cId="3155528866" sldId="274"/>
            <ac:spMk id="3" creationId="{B2F21AF5-F4A5-05F9-1040-117758F41875}"/>
          </ac:spMkLst>
        </pc:spChg>
        <pc:spChg chg="add del mod">
          <ac:chgData name="Rupal, Aakriti" userId="74ca1548-946a-492f-824b-b7b201d48b9f" providerId="ADAL" clId="{E82FF0DD-0D41-7242-993A-B02EA3DAD70E}" dt="2022-05-09T00:14:18.987" v="2811"/>
          <ac:spMkLst>
            <pc:docMk/>
            <pc:sldMk cId="3155528866" sldId="274"/>
            <ac:spMk id="4" creationId="{1A59979E-A01C-60FE-51CF-C2A63C2616DC}"/>
          </ac:spMkLst>
        </pc:spChg>
        <pc:spChg chg="add mod">
          <ac:chgData name="Rupal, Aakriti" userId="74ca1548-946a-492f-824b-b7b201d48b9f" providerId="ADAL" clId="{E82FF0DD-0D41-7242-993A-B02EA3DAD70E}" dt="2022-05-09T04:44:01.108" v="5092" actId="207"/>
          <ac:spMkLst>
            <pc:docMk/>
            <pc:sldMk cId="3155528866" sldId="274"/>
            <ac:spMk id="5" creationId="{42BAAAE9-F736-F3CF-413E-A7A70E637F5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55528866" sldId="274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55528866" sldId="274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55528866" sldId="274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55528866" sldId="274"/>
            <ac:spMk id="13" creationId="{E659831F-0D9A-4C63-9EBB-8435B85A440F}"/>
          </ac:spMkLst>
        </pc:spChg>
        <pc:picChg chg="add del">
          <ac:chgData name="Rupal, Aakriti" userId="74ca1548-946a-492f-824b-b7b201d48b9f" providerId="ADAL" clId="{E82FF0DD-0D41-7242-993A-B02EA3DAD70E}" dt="2022-05-08T01:58:59.970" v="216" actId="478"/>
          <ac:picMkLst>
            <pc:docMk/>
            <pc:sldMk cId="3155528866" sldId="274"/>
            <ac:picMk id="4" creationId="{0071FBB4-B94D-8BA5-E90E-9417425D7B62}"/>
          </ac:picMkLst>
        </pc:picChg>
        <pc:picChg chg="add mod modCrop">
          <ac:chgData name="Rupal, Aakriti" userId="74ca1548-946a-492f-824b-b7b201d48b9f" providerId="ADAL" clId="{E82FF0DD-0D41-7242-993A-B02EA3DAD70E}" dt="2022-05-08T02:12:51.442" v="452" actId="1076"/>
          <ac:picMkLst>
            <pc:docMk/>
            <pc:sldMk cId="3155528866" sldId="274"/>
            <ac:picMk id="10" creationId="{19FF37ED-7D45-E74C-6165-4B4390C48A1A}"/>
          </ac:picMkLst>
        </pc:picChg>
      </pc:sldChg>
      <pc:sldChg chg="new del">
        <pc:chgData name="Rupal, Aakriti" userId="74ca1548-946a-492f-824b-b7b201d48b9f" providerId="ADAL" clId="{E82FF0DD-0D41-7242-993A-B02EA3DAD70E}" dt="2022-05-08T19:10:08.078" v="2137" actId="2696"/>
        <pc:sldMkLst>
          <pc:docMk/>
          <pc:sldMk cId="1497964245" sldId="275"/>
        </pc:sldMkLst>
      </pc:sldChg>
      <pc:sldChg chg="addSp delSp modSp add del mod delDesignElem">
        <pc:chgData name="Rupal, Aakriti" userId="74ca1548-946a-492f-824b-b7b201d48b9f" providerId="ADAL" clId="{E82FF0DD-0D41-7242-993A-B02EA3DAD70E}" dt="2022-05-09T04:43:52.348" v="5091" actId="2696"/>
        <pc:sldMkLst>
          <pc:docMk/>
          <pc:sldMk cId="2569037782" sldId="276"/>
        </pc:sldMkLst>
        <pc:spChg chg="mod">
          <ac:chgData name="Rupal, Aakriti" userId="74ca1548-946a-492f-824b-b7b201d48b9f" providerId="ADAL" clId="{E82FF0DD-0D41-7242-993A-B02EA3DAD70E}" dt="2022-05-09T03:18:26.927" v="3205" actId="27636"/>
          <ac:spMkLst>
            <pc:docMk/>
            <pc:sldMk cId="2569037782" sldId="276"/>
            <ac:spMk id="2" creationId="{FE033A2D-0C26-A5BA-5543-1640C379C6B8}"/>
          </ac:spMkLst>
        </pc:spChg>
        <pc:spChg chg="mod">
          <ac:chgData name="Rupal, Aakriti" userId="74ca1548-946a-492f-824b-b7b201d48b9f" providerId="ADAL" clId="{E82FF0DD-0D41-7242-993A-B02EA3DAD70E}" dt="2022-05-09T04:42:37.986" v="5077" actId="207"/>
          <ac:spMkLst>
            <pc:docMk/>
            <pc:sldMk cId="2569037782" sldId="276"/>
            <ac:spMk id="3" creationId="{B2F21AF5-F4A5-05F9-1040-117758F41875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569037782" sldId="276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569037782" sldId="276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569037782" sldId="276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569037782" sldId="276"/>
            <ac:spMk id="13" creationId="{E659831F-0D9A-4C63-9EBB-8435B85A440F}"/>
          </ac:spMkLst>
        </pc:spChg>
        <pc:spChg chg="add mod">
          <ac:chgData name="Rupal, Aakriti" userId="74ca1548-946a-492f-824b-b7b201d48b9f" providerId="ADAL" clId="{E82FF0DD-0D41-7242-993A-B02EA3DAD70E}" dt="2022-05-09T04:42:12.442" v="5071" actId="207"/>
          <ac:spMkLst>
            <pc:docMk/>
            <pc:sldMk cId="2569037782" sldId="276"/>
            <ac:spMk id="14" creationId="{ECF4D8C6-15BB-BA0C-881C-A6720E7C72D5}"/>
          </ac:spMkLst>
        </pc:spChg>
        <pc:picChg chg="del">
          <ac:chgData name="Rupal, Aakriti" userId="74ca1548-946a-492f-824b-b7b201d48b9f" providerId="ADAL" clId="{E82FF0DD-0D41-7242-993A-B02EA3DAD70E}" dt="2022-05-08T02:08:13.431" v="252" actId="478"/>
          <ac:picMkLst>
            <pc:docMk/>
            <pc:sldMk cId="2569037782" sldId="276"/>
            <ac:picMk id="10" creationId="{19FF37ED-7D45-E74C-6165-4B4390C48A1A}"/>
          </ac:picMkLst>
        </pc:picChg>
        <pc:picChg chg="add del mod modCrop">
          <ac:chgData name="Rupal, Aakriti" userId="74ca1548-946a-492f-824b-b7b201d48b9f" providerId="ADAL" clId="{E82FF0DD-0D41-7242-993A-B02EA3DAD70E}" dt="2022-05-09T04:42:58.693" v="5084" actId="21"/>
          <ac:picMkLst>
            <pc:docMk/>
            <pc:sldMk cId="2569037782" sldId="276"/>
            <ac:picMk id="12" creationId="{DEF509E7-1F6C-7AD9-4EEE-918CE71ECE6C}"/>
          </ac:picMkLst>
        </pc:picChg>
      </pc:sldChg>
      <pc:sldChg chg="addSp delSp modSp add del mod">
        <pc:chgData name="Rupal, Aakriti" userId="74ca1548-946a-492f-824b-b7b201d48b9f" providerId="ADAL" clId="{E82FF0DD-0D41-7242-993A-B02EA3DAD70E}" dt="2022-05-08T02:50:51.835" v="825" actId="2696"/>
        <pc:sldMkLst>
          <pc:docMk/>
          <pc:sldMk cId="1532176745" sldId="277"/>
        </pc:sldMkLst>
        <pc:spChg chg="mod">
          <ac:chgData name="Rupal, Aakriti" userId="74ca1548-946a-492f-824b-b7b201d48b9f" providerId="ADAL" clId="{E82FF0DD-0D41-7242-993A-B02EA3DAD70E}" dt="2022-05-08T02:48:07.980" v="804" actId="113"/>
          <ac:spMkLst>
            <pc:docMk/>
            <pc:sldMk cId="1532176745" sldId="277"/>
            <ac:spMk id="3" creationId="{B2F21AF5-F4A5-05F9-1040-117758F41875}"/>
          </ac:spMkLst>
        </pc:spChg>
        <pc:spChg chg="add mod">
          <ac:chgData name="Rupal, Aakriti" userId="74ca1548-946a-492f-824b-b7b201d48b9f" providerId="ADAL" clId="{E82FF0DD-0D41-7242-993A-B02EA3DAD70E}" dt="2022-05-08T02:16:01.399" v="766" actId="14100"/>
          <ac:spMkLst>
            <pc:docMk/>
            <pc:sldMk cId="1532176745" sldId="277"/>
            <ac:spMk id="14" creationId="{8DBA51D9-8C55-306E-9B29-0A8BE60073B8}"/>
          </ac:spMkLst>
        </pc:spChg>
        <pc:picChg chg="add mod">
          <ac:chgData name="Rupal, Aakriti" userId="74ca1548-946a-492f-824b-b7b201d48b9f" providerId="ADAL" clId="{E82FF0DD-0D41-7242-993A-B02EA3DAD70E}" dt="2022-05-08T02:16:00.074" v="763" actId="14100"/>
          <ac:picMkLst>
            <pc:docMk/>
            <pc:sldMk cId="1532176745" sldId="277"/>
            <ac:picMk id="10" creationId="{B27889AD-EA81-89FF-4F98-F7C88A884926}"/>
          </ac:picMkLst>
        </pc:picChg>
        <pc:picChg chg="del">
          <ac:chgData name="Rupal, Aakriti" userId="74ca1548-946a-492f-824b-b7b201d48b9f" providerId="ADAL" clId="{E82FF0DD-0D41-7242-993A-B02EA3DAD70E}" dt="2022-05-08T02:10:32.270" v="279" actId="478"/>
          <ac:picMkLst>
            <pc:docMk/>
            <pc:sldMk cId="1532176745" sldId="277"/>
            <ac:picMk id="12" creationId="{DEF509E7-1F6C-7AD9-4EEE-918CE71ECE6C}"/>
          </ac:picMkLst>
        </pc:picChg>
      </pc:sldChg>
      <pc:sldChg chg="addSp delSp modSp add del mod delDesignElem">
        <pc:chgData name="Rupal, Aakriti" userId="74ca1548-946a-492f-824b-b7b201d48b9f" providerId="ADAL" clId="{E82FF0DD-0D41-7242-993A-B02EA3DAD70E}" dt="2022-05-09T04:42:02.147" v="5069" actId="2696"/>
        <pc:sldMkLst>
          <pc:docMk/>
          <pc:sldMk cId="2859674820" sldId="278"/>
        </pc:sldMkLst>
        <pc:spChg chg="mod">
          <ac:chgData name="Rupal, Aakriti" userId="74ca1548-946a-492f-824b-b7b201d48b9f" providerId="ADAL" clId="{E82FF0DD-0D41-7242-993A-B02EA3DAD70E}" dt="2022-05-09T03:18:26.937" v="3207" actId="27636"/>
          <ac:spMkLst>
            <pc:docMk/>
            <pc:sldMk cId="2859674820" sldId="278"/>
            <ac:spMk id="2" creationId="{FE033A2D-0C26-A5BA-5543-1640C379C6B8}"/>
          </ac:spMkLst>
        </pc:spChg>
        <pc:spChg chg="mod">
          <ac:chgData name="Rupal, Aakriti" userId="74ca1548-946a-492f-824b-b7b201d48b9f" providerId="ADAL" clId="{E82FF0DD-0D41-7242-993A-B02EA3DAD70E}" dt="2022-05-09T04:40:02.069" v="4992" actId="207"/>
          <ac:spMkLst>
            <pc:docMk/>
            <pc:sldMk cId="2859674820" sldId="278"/>
            <ac:spMk id="3" creationId="{B2F21AF5-F4A5-05F9-1040-117758F41875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859674820" sldId="278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859674820" sldId="278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859674820" sldId="278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859674820" sldId="278"/>
            <ac:spMk id="13" creationId="{E659831F-0D9A-4C63-9EBB-8435B85A440F}"/>
          </ac:spMkLst>
        </pc:spChg>
        <pc:spChg chg="mod">
          <ac:chgData name="Rupal, Aakriti" userId="74ca1548-946a-492f-824b-b7b201d48b9f" providerId="ADAL" clId="{E82FF0DD-0D41-7242-993A-B02EA3DAD70E}" dt="2022-05-09T04:41:03.308" v="5011" actId="207"/>
          <ac:spMkLst>
            <pc:docMk/>
            <pc:sldMk cId="2859674820" sldId="278"/>
            <ac:spMk id="14" creationId="{8DBA51D9-8C55-306E-9B29-0A8BE60073B8}"/>
          </ac:spMkLst>
        </pc:spChg>
        <pc:picChg chg="add mod modCrop">
          <ac:chgData name="Rupal, Aakriti" userId="74ca1548-946a-492f-824b-b7b201d48b9f" providerId="ADAL" clId="{E82FF0DD-0D41-7242-993A-B02EA3DAD70E}" dt="2022-05-08T19:13:40.946" v="2169" actId="208"/>
          <ac:picMkLst>
            <pc:docMk/>
            <pc:sldMk cId="2859674820" sldId="278"/>
            <ac:picMk id="10" creationId="{93051350-B39F-60C1-16FB-FA9084EF4833}"/>
          </ac:picMkLst>
        </pc:picChg>
        <pc:picChg chg="del">
          <ac:chgData name="Rupal, Aakriti" userId="74ca1548-946a-492f-824b-b7b201d48b9f" providerId="ADAL" clId="{E82FF0DD-0D41-7242-993A-B02EA3DAD70E}" dt="2022-05-08T02:51:01.003" v="838" actId="478"/>
          <ac:picMkLst>
            <pc:docMk/>
            <pc:sldMk cId="2859674820" sldId="278"/>
            <ac:picMk id="10" creationId="{B27889AD-EA81-89FF-4F98-F7C88A884926}"/>
          </ac:picMkLst>
        </pc:picChg>
      </pc:sldChg>
      <pc:sldChg chg="addSp delSp modSp add del mod ord delDesignElem">
        <pc:chgData name="Rupal, Aakriti" userId="74ca1548-946a-492f-824b-b7b201d48b9f" providerId="ADAL" clId="{E82FF0DD-0D41-7242-993A-B02EA3DAD70E}" dt="2022-05-09T04:37:24.592" v="4970" actId="2696"/>
        <pc:sldMkLst>
          <pc:docMk/>
          <pc:sldMk cId="3688047706" sldId="279"/>
        </pc:sldMkLst>
        <pc:spChg chg="mod">
          <ac:chgData name="Rupal, Aakriti" userId="74ca1548-946a-492f-824b-b7b201d48b9f" providerId="ADAL" clId="{E82FF0DD-0D41-7242-993A-B02EA3DAD70E}" dt="2022-05-08T02:55:43.761" v="911" actId="20577"/>
          <ac:spMkLst>
            <pc:docMk/>
            <pc:sldMk cId="3688047706" sldId="279"/>
            <ac:spMk id="2" creationId="{FE033A2D-0C26-A5BA-5543-1640C379C6B8}"/>
          </ac:spMkLst>
        </pc:spChg>
        <pc:spChg chg="mod">
          <ac:chgData name="Rupal, Aakriti" userId="74ca1548-946a-492f-824b-b7b201d48b9f" providerId="ADAL" clId="{E82FF0DD-0D41-7242-993A-B02EA3DAD70E}" dt="2022-05-09T04:35:46.104" v="4909" actId="207"/>
          <ac:spMkLst>
            <pc:docMk/>
            <pc:sldMk cId="3688047706" sldId="279"/>
            <ac:spMk id="3" creationId="{B2F21AF5-F4A5-05F9-1040-117758F41875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688047706" sldId="279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688047706" sldId="279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688047706" sldId="279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688047706" sldId="279"/>
            <ac:spMk id="13" creationId="{E659831F-0D9A-4C63-9EBB-8435B85A440F}"/>
          </ac:spMkLst>
        </pc:spChg>
        <pc:spChg chg="add del mod">
          <ac:chgData name="Rupal, Aakriti" userId="74ca1548-946a-492f-824b-b7b201d48b9f" providerId="ADAL" clId="{E82FF0DD-0D41-7242-993A-B02EA3DAD70E}" dt="2022-05-09T04:37:11.960" v="4960"/>
          <ac:spMkLst>
            <pc:docMk/>
            <pc:sldMk cId="3688047706" sldId="279"/>
            <ac:spMk id="14" creationId="{8DBA51D9-8C55-306E-9B29-0A8BE60073B8}"/>
          </ac:spMkLst>
        </pc:spChg>
        <pc:picChg chg="add del mod modCrop">
          <ac:chgData name="Rupal, Aakriti" userId="74ca1548-946a-492f-824b-b7b201d48b9f" providerId="ADAL" clId="{E82FF0DD-0D41-7242-993A-B02EA3DAD70E}" dt="2022-05-09T04:35:31.265" v="4902" actId="21"/>
          <ac:picMkLst>
            <pc:docMk/>
            <pc:sldMk cId="3688047706" sldId="279"/>
            <ac:picMk id="10" creationId="{992BA7E8-830D-09F7-2653-B7293B7ED481}"/>
          </ac:picMkLst>
        </pc:picChg>
      </pc:sldChg>
      <pc:sldChg chg="addSp delSp modSp add del mod ord delDesignElem">
        <pc:chgData name="Rupal, Aakriti" userId="74ca1548-946a-492f-824b-b7b201d48b9f" providerId="ADAL" clId="{E82FF0DD-0D41-7242-993A-B02EA3DAD70E}" dt="2022-05-09T04:21:58.068" v="4656" actId="2696"/>
        <pc:sldMkLst>
          <pc:docMk/>
          <pc:sldMk cId="239819176" sldId="280"/>
        </pc:sldMkLst>
        <pc:spChg chg="mod">
          <ac:chgData name="Rupal, Aakriti" userId="74ca1548-946a-492f-824b-b7b201d48b9f" providerId="ADAL" clId="{E82FF0DD-0D41-7242-993A-B02EA3DAD70E}" dt="2022-05-08T02:57:14.255" v="1012" actId="20577"/>
          <ac:spMkLst>
            <pc:docMk/>
            <pc:sldMk cId="239819176" sldId="280"/>
            <ac:spMk id="2" creationId="{FE033A2D-0C26-A5BA-5543-1640C379C6B8}"/>
          </ac:spMkLst>
        </pc:spChg>
        <pc:spChg chg="mod">
          <ac:chgData name="Rupal, Aakriti" userId="74ca1548-946a-492f-824b-b7b201d48b9f" providerId="ADAL" clId="{E82FF0DD-0D41-7242-993A-B02EA3DAD70E}" dt="2022-05-09T04:20:55.193" v="4634" actId="207"/>
          <ac:spMkLst>
            <pc:docMk/>
            <pc:sldMk cId="239819176" sldId="280"/>
            <ac:spMk id="3" creationId="{B2F21AF5-F4A5-05F9-1040-117758F41875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39819176" sldId="280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39819176" sldId="280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39819176" sldId="280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39819176" sldId="280"/>
            <ac:spMk id="13" creationId="{E659831F-0D9A-4C63-9EBB-8435B85A440F}"/>
          </ac:spMkLst>
        </pc:spChg>
        <pc:spChg chg="mod">
          <ac:chgData name="Rupal, Aakriti" userId="74ca1548-946a-492f-824b-b7b201d48b9f" providerId="ADAL" clId="{E82FF0DD-0D41-7242-993A-B02EA3DAD70E}" dt="2022-05-09T04:19:50.631" v="4573" actId="207"/>
          <ac:spMkLst>
            <pc:docMk/>
            <pc:sldMk cId="239819176" sldId="280"/>
            <ac:spMk id="14" creationId="{8DBA51D9-8C55-306E-9B29-0A8BE60073B8}"/>
          </ac:spMkLst>
        </pc:spChg>
        <pc:picChg chg="add mod modCrop">
          <ac:chgData name="Rupal, Aakriti" userId="74ca1548-946a-492f-824b-b7b201d48b9f" providerId="ADAL" clId="{E82FF0DD-0D41-7242-993A-B02EA3DAD70E}" dt="2022-05-08T17:26:08.572" v="2110" actId="1076"/>
          <ac:picMkLst>
            <pc:docMk/>
            <pc:sldMk cId="239819176" sldId="280"/>
            <ac:picMk id="10" creationId="{DFAFBE1C-2746-60BE-CA3D-9A998734B81A}"/>
          </ac:picMkLst>
        </pc:picChg>
      </pc:sldChg>
      <pc:sldChg chg="new del">
        <pc:chgData name="Rupal, Aakriti" userId="74ca1548-946a-492f-824b-b7b201d48b9f" providerId="ADAL" clId="{E82FF0DD-0D41-7242-993A-B02EA3DAD70E}" dt="2022-05-08T02:56:13.512" v="914" actId="2696"/>
        <pc:sldMkLst>
          <pc:docMk/>
          <pc:sldMk cId="3827760678" sldId="281"/>
        </pc:sldMkLst>
      </pc:sldChg>
      <pc:sldChg chg="delSp modSp add del ord delDesignElem">
        <pc:chgData name="Rupal, Aakriti" userId="74ca1548-946a-492f-824b-b7b201d48b9f" providerId="ADAL" clId="{E82FF0DD-0D41-7242-993A-B02EA3DAD70E}" dt="2022-05-09T05:14:21.402" v="5718" actId="2696"/>
        <pc:sldMkLst>
          <pc:docMk/>
          <pc:sldMk cId="4188047232" sldId="282"/>
        </pc:sldMkLst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4188047232" sldId="282"/>
            <ac:spMk id="71" creationId="{1E547BA6-BAE0-43BB-A7CA-60F69CE252F0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4188047232" sldId="282"/>
            <ac:spMk id="73" creationId="{2B566528-1B12-4246-9431-5C2D7D081168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4188047232" sldId="282"/>
            <ac:spMk id="75" creationId="{D3F51FEB-38FB-4F6C-9F7B-2F2AFAB65463}"/>
          </ac:spMkLst>
        </pc:s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4188047232" sldId="282"/>
            <ac:grpSpMk id="74" creationId="{07EAA094-9CF6-4695-958A-33D9BCAA9474}"/>
          </ac:grpSpMkLst>
        </pc:grpChg>
        <pc:graphicFrameChg chg="mod">
          <ac:chgData name="Rupal, Aakriti" userId="74ca1548-946a-492f-824b-b7b201d48b9f" providerId="ADAL" clId="{E82FF0DD-0D41-7242-993A-B02EA3DAD70E}" dt="2022-05-09T05:13:31.285" v="5644"/>
          <ac:graphicFrameMkLst>
            <pc:docMk/>
            <pc:sldMk cId="4188047232" sldId="282"/>
            <ac:graphicFrameMk id="5" creationId="{3E57430A-CA86-5A24-153E-0562A7CC0BEF}"/>
          </ac:graphicFrameMkLst>
        </pc:graphicFrameChg>
      </pc:sldChg>
      <pc:sldChg chg="addSp delSp modSp add del mod ord delDesignElem">
        <pc:chgData name="Rupal, Aakriti" userId="74ca1548-946a-492f-824b-b7b201d48b9f" providerId="ADAL" clId="{E82FF0DD-0D41-7242-993A-B02EA3DAD70E}" dt="2022-05-09T04:19:17.870" v="4566" actId="2696"/>
        <pc:sldMkLst>
          <pc:docMk/>
          <pc:sldMk cId="2093805588" sldId="283"/>
        </pc:sldMkLst>
        <pc:spChg chg="mod">
          <ac:chgData name="Rupal, Aakriti" userId="74ca1548-946a-492f-824b-b7b201d48b9f" providerId="ADAL" clId="{E82FF0DD-0D41-7242-993A-B02EA3DAD70E}" dt="2022-05-09T04:17:36.795" v="4491" actId="207"/>
          <ac:spMkLst>
            <pc:docMk/>
            <pc:sldMk cId="2093805588" sldId="283"/>
            <ac:spMk id="3" creationId="{B2F21AF5-F4A5-05F9-1040-117758F41875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093805588" sldId="283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093805588" sldId="283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093805588" sldId="283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2093805588" sldId="283"/>
            <ac:spMk id="13" creationId="{E659831F-0D9A-4C63-9EBB-8435B85A440F}"/>
          </ac:spMkLst>
        </pc:spChg>
        <pc:spChg chg="mod">
          <ac:chgData name="Rupal, Aakriti" userId="74ca1548-946a-492f-824b-b7b201d48b9f" providerId="ADAL" clId="{E82FF0DD-0D41-7242-993A-B02EA3DAD70E}" dt="2022-05-09T04:17:14.899" v="4485" actId="207"/>
          <ac:spMkLst>
            <pc:docMk/>
            <pc:sldMk cId="2093805588" sldId="283"/>
            <ac:spMk id="14" creationId="{8DBA51D9-8C55-306E-9B29-0A8BE60073B8}"/>
          </ac:spMkLst>
        </pc:spChg>
        <pc:picChg chg="del">
          <ac:chgData name="Rupal, Aakriti" userId="74ca1548-946a-492f-824b-b7b201d48b9f" providerId="ADAL" clId="{E82FF0DD-0D41-7242-993A-B02EA3DAD70E}" dt="2022-05-08T03:02:24.698" v="1183" actId="478"/>
          <ac:picMkLst>
            <pc:docMk/>
            <pc:sldMk cId="2093805588" sldId="283"/>
            <ac:picMk id="10" creationId="{DFAFBE1C-2746-60BE-CA3D-9A998734B81A}"/>
          </ac:picMkLst>
        </pc:picChg>
        <pc:picChg chg="add mod modCrop">
          <ac:chgData name="Rupal, Aakriti" userId="74ca1548-946a-492f-824b-b7b201d48b9f" providerId="ADAL" clId="{E82FF0DD-0D41-7242-993A-B02EA3DAD70E}" dt="2022-05-08T03:04:31.663" v="1354" actId="1037"/>
          <ac:picMkLst>
            <pc:docMk/>
            <pc:sldMk cId="2093805588" sldId="283"/>
            <ac:picMk id="12" creationId="{51FC9007-7F1F-05DE-46F1-D4FC9C8526C3}"/>
          </ac:picMkLst>
        </pc:picChg>
      </pc:sldChg>
      <pc:sldChg chg="addSp delSp modSp new del mod">
        <pc:chgData name="Rupal, Aakriti" userId="74ca1548-946a-492f-824b-b7b201d48b9f" providerId="ADAL" clId="{E82FF0DD-0D41-7242-993A-B02EA3DAD70E}" dt="2022-05-08T19:11:13.801" v="2161" actId="2696"/>
        <pc:sldMkLst>
          <pc:docMk/>
          <pc:sldMk cId="343129077" sldId="284"/>
        </pc:sldMkLst>
        <pc:spChg chg="add del">
          <ac:chgData name="Rupal, Aakriti" userId="74ca1548-946a-492f-824b-b7b201d48b9f" providerId="ADAL" clId="{E82FF0DD-0D41-7242-993A-B02EA3DAD70E}" dt="2022-05-08T19:09:05.552" v="2122"/>
          <ac:spMkLst>
            <pc:docMk/>
            <pc:sldMk cId="343129077" sldId="284"/>
            <ac:spMk id="3" creationId="{8BB98331-BDD2-77CB-9EB5-B121B7B0E56B}"/>
          </ac:spMkLst>
        </pc:spChg>
        <pc:graphicFrameChg chg="add mod">
          <ac:chgData name="Rupal, Aakriti" userId="74ca1548-946a-492f-824b-b7b201d48b9f" providerId="ADAL" clId="{E82FF0DD-0D41-7242-993A-B02EA3DAD70E}" dt="2022-05-08T19:09:05.552" v="2122"/>
          <ac:graphicFrameMkLst>
            <pc:docMk/>
            <pc:sldMk cId="343129077" sldId="284"/>
            <ac:graphicFrameMk id="4" creationId="{24B20118-81C9-B42D-AF03-C1D48BE3ECAB}"/>
          </ac:graphicFrameMkLst>
        </pc:graphicFrameChg>
      </pc:sldChg>
      <pc:sldChg chg="addSp delSp modSp add del mod delDesignElem">
        <pc:chgData name="Rupal, Aakriti" userId="74ca1548-946a-492f-824b-b7b201d48b9f" providerId="ADAL" clId="{E82FF0DD-0D41-7242-993A-B02EA3DAD70E}" dt="2022-05-09T04:33:04.945" v="4879" actId="2696"/>
        <pc:sldMkLst>
          <pc:docMk/>
          <pc:sldMk cId="1806929811" sldId="285"/>
        </pc:sldMkLst>
        <pc:spChg chg="mod">
          <ac:chgData name="Rupal, Aakriti" userId="74ca1548-946a-492f-824b-b7b201d48b9f" providerId="ADAL" clId="{E82FF0DD-0D41-7242-993A-B02EA3DAD70E}" dt="2022-05-09T04:23:23.160" v="4699" actId="207"/>
          <ac:spMkLst>
            <pc:docMk/>
            <pc:sldMk cId="1806929811" sldId="285"/>
            <ac:spMk id="3" creationId="{B2F21AF5-F4A5-05F9-1040-117758F41875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806929811" sldId="285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806929811" sldId="285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806929811" sldId="285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806929811" sldId="285"/>
            <ac:spMk id="13" creationId="{E659831F-0D9A-4C63-9EBB-8435B85A440F}"/>
          </ac:spMkLst>
        </pc:spChg>
        <pc:spChg chg="del mod">
          <ac:chgData name="Rupal, Aakriti" userId="74ca1548-946a-492f-824b-b7b201d48b9f" providerId="ADAL" clId="{E82FF0DD-0D41-7242-993A-B02EA3DAD70E}" dt="2022-05-09T04:30:15.590" v="4829"/>
          <ac:spMkLst>
            <pc:docMk/>
            <pc:sldMk cId="1806929811" sldId="285"/>
            <ac:spMk id="14" creationId="{8DBA51D9-8C55-306E-9B29-0A8BE60073B8}"/>
          </ac:spMkLst>
        </pc:spChg>
        <pc:graphicFrameChg chg="add mod">
          <ac:chgData name="Rupal, Aakriti" userId="74ca1548-946a-492f-824b-b7b201d48b9f" providerId="ADAL" clId="{E82FF0DD-0D41-7242-993A-B02EA3DAD70E}" dt="2022-05-08T20:22:46.983" v="2234" actId="1076"/>
          <ac:graphicFrameMkLst>
            <pc:docMk/>
            <pc:sldMk cId="1806929811" sldId="285"/>
            <ac:graphicFrameMk id="12" creationId="{24B20118-81C9-B42D-AF03-C1D48BE3ECAB}"/>
          </ac:graphicFrameMkLst>
        </pc:graphicFrameChg>
        <pc:picChg chg="del">
          <ac:chgData name="Rupal, Aakriti" userId="74ca1548-946a-492f-824b-b7b201d48b9f" providerId="ADAL" clId="{E82FF0DD-0D41-7242-993A-B02EA3DAD70E}" dt="2022-05-08T19:09:13.221" v="2124" actId="478"/>
          <ac:picMkLst>
            <pc:docMk/>
            <pc:sldMk cId="1806929811" sldId="285"/>
            <ac:picMk id="10" creationId="{992BA7E8-830D-09F7-2653-B7293B7ED481}"/>
          </ac:picMkLst>
        </pc:picChg>
      </pc:sldChg>
      <pc:sldChg chg="addSp delSp modSp add del mod ord delDesignElem">
        <pc:chgData name="Rupal, Aakriti" userId="74ca1548-946a-492f-824b-b7b201d48b9f" providerId="ADAL" clId="{E82FF0DD-0D41-7242-993A-B02EA3DAD70E}" dt="2022-05-09T04:28:11.264" v="4756" actId="2696"/>
        <pc:sldMkLst>
          <pc:docMk/>
          <pc:sldMk cId="1782596865" sldId="286"/>
        </pc:sldMkLst>
        <pc:spChg chg="mod">
          <ac:chgData name="Rupal, Aakriti" userId="74ca1548-946a-492f-824b-b7b201d48b9f" providerId="ADAL" clId="{E82FF0DD-0D41-7242-993A-B02EA3DAD70E}" dt="2022-05-09T03:18:26.993" v="3211" actId="27636"/>
          <ac:spMkLst>
            <pc:docMk/>
            <pc:sldMk cId="1782596865" sldId="286"/>
            <ac:spMk id="3" creationId="{B2F21AF5-F4A5-05F9-1040-117758F41875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782596865" sldId="286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782596865" sldId="286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782596865" sldId="286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782596865" sldId="286"/>
            <ac:spMk id="13" creationId="{E659831F-0D9A-4C63-9EBB-8435B85A440F}"/>
          </ac:spMkLst>
        </pc:spChg>
        <pc:spChg chg="mod">
          <ac:chgData name="Rupal, Aakriti" userId="74ca1548-946a-492f-824b-b7b201d48b9f" providerId="ADAL" clId="{E82FF0DD-0D41-7242-993A-B02EA3DAD70E}" dt="2022-05-09T04:22:25.731" v="4660" actId="207"/>
          <ac:spMkLst>
            <pc:docMk/>
            <pc:sldMk cId="1782596865" sldId="286"/>
            <ac:spMk id="14" creationId="{8DBA51D9-8C55-306E-9B29-0A8BE60073B8}"/>
          </ac:spMkLst>
        </pc:spChg>
        <pc:graphicFrameChg chg="add mod">
          <ac:chgData name="Rupal, Aakriti" userId="74ca1548-946a-492f-824b-b7b201d48b9f" providerId="ADAL" clId="{E82FF0DD-0D41-7242-993A-B02EA3DAD70E}" dt="2022-05-08T20:10:40.025" v="2179" actId="1076"/>
          <ac:graphicFrameMkLst>
            <pc:docMk/>
            <pc:sldMk cId="1782596865" sldId="286"/>
            <ac:graphicFrameMk id="12" creationId="{5FAECBA9-7297-16FB-3139-AC9ED76468F2}"/>
          </ac:graphicFrameMkLst>
        </pc:graphicFrameChg>
        <pc:picChg chg="del">
          <ac:chgData name="Rupal, Aakriti" userId="74ca1548-946a-492f-824b-b7b201d48b9f" providerId="ADAL" clId="{E82FF0DD-0D41-7242-993A-B02EA3DAD70E}" dt="2022-05-08T19:14:14.563" v="2171" actId="478"/>
          <ac:picMkLst>
            <pc:docMk/>
            <pc:sldMk cId="1782596865" sldId="286"/>
            <ac:picMk id="10" creationId="{DFAFBE1C-2746-60BE-CA3D-9A998734B81A}"/>
          </ac:picMkLst>
        </pc:picChg>
      </pc:sldChg>
      <pc:sldChg chg="addSp delSp modSp add del mod delDesignElem">
        <pc:chgData name="Rupal, Aakriti" userId="74ca1548-946a-492f-824b-b7b201d48b9f" providerId="ADAL" clId="{E82FF0DD-0D41-7242-993A-B02EA3DAD70E}" dt="2022-05-09T04:16:43.383" v="4480" actId="2696"/>
        <pc:sldMkLst>
          <pc:docMk/>
          <pc:sldMk cId="3147099150" sldId="287"/>
        </pc:sldMkLst>
        <pc:spChg chg="mod">
          <ac:chgData name="Rupal, Aakriti" userId="74ca1548-946a-492f-824b-b7b201d48b9f" providerId="ADAL" clId="{E82FF0DD-0D41-7242-993A-B02EA3DAD70E}" dt="2022-05-09T03:18:27.026" v="3213" actId="27636"/>
          <ac:spMkLst>
            <pc:docMk/>
            <pc:sldMk cId="3147099150" sldId="287"/>
            <ac:spMk id="3" creationId="{B2F21AF5-F4A5-05F9-1040-117758F41875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47099150" sldId="287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47099150" sldId="287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47099150" sldId="287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3147099150" sldId="287"/>
            <ac:spMk id="13" creationId="{E659831F-0D9A-4C63-9EBB-8435B85A440F}"/>
          </ac:spMkLst>
        </pc:spChg>
        <pc:spChg chg="del mod">
          <ac:chgData name="Rupal, Aakriti" userId="74ca1548-946a-492f-824b-b7b201d48b9f" providerId="ADAL" clId="{E82FF0DD-0D41-7242-993A-B02EA3DAD70E}" dt="2022-05-09T04:14:38.011" v="4421"/>
          <ac:spMkLst>
            <pc:docMk/>
            <pc:sldMk cId="3147099150" sldId="287"/>
            <ac:spMk id="14" creationId="{8DBA51D9-8C55-306E-9B29-0A8BE60073B8}"/>
          </ac:spMkLst>
        </pc:spChg>
        <pc:graphicFrameChg chg="add del mod">
          <ac:chgData name="Rupal, Aakriti" userId="74ca1548-946a-492f-824b-b7b201d48b9f" providerId="ADAL" clId="{E82FF0DD-0D41-7242-993A-B02EA3DAD70E}" dt="2022-05-08T20:31:35.529" v="2241" actId="478"/>
          <ac:graphicFrameMkLst>
            <pc:docMk/>
            <pc:sldMk cId="3147099150" sldId="287"/>
            <ac:graphicFrameMk id="10" creationId="{3BAAE4D6-6447-23B6-5175-30E9C407E64D}"/>
          </ac:graphicFrameMkLst>
        </pc:graphicFrameChg>
        <pc:graphicFrameChg chg="add del mod">
          <ac:chgData name="Rupal, Aakriti" userId="74ca1548-946a-492f-824b-b7b201d48b9f" providerId="ADAL" clId="{E82FF0DD-0D41-7242-993A-B02EA3DAD70E}" dt="2022-05-09T04:15:38.151" v="4442" actId="21"/>
          <ac:graphicFrameMkLst>
            <pc:docMk/>
            <pc:sldMk cId="3147099150" sldId="287"/>
            <ac:graphicFrameMk id="15" creationId="{3BAAE4D6-6447-23B6-5175-30E9C407E64D}"/>
          </ac:graphicFrameMkLst>
        </pc:graphicFrameChg>
        <pc:picChg chg="del">
          <ac:chgData name="Rupal, Aakriti" userId="74ca1548-946a-492f-824b-b7b201d48b9f" providerId="ADAL" clId="{E82FF0DD-0D41-7242-993A-B02EA3DAD70E}" dt="2022-05-08T20:21:15.905" v="2207" actId="478"/>
          <ac:picMkLst>
            <pc:docMk/>
            <pc:sldMk cId="3147099150" sldId="287"/>
            <ac:picMk id="12" creationId="{51FC9007-7F1F-05DE-46F1-D4FC9C8526C3}"/>
          </ac:picMkLst>
        </pc:picChg>
      </pc:sldChg>
      <pc:sldChg chg="addSp delSp modSp add del mod delDesignElem">
        <pc:chgData name="Rupal, Aakriti" userId="74ca1548-946a-492f-824b-b7b201d48b9f" providerId="ADAL" clId="{E82FF0DD-0D41-7242-993A-B02EA3DAD70E}" dt="2022-05-09T03:50:40.527" v="3721" actId="2696"/>
        <pc:sldMkLst>
          <pc:docMk/>
          <pc:sldMk cId="1883537719" sldId="288"/>
        </pc:sldMkLst>
        <pc:spChg chg="mod">
          <ac:chgData name="Rupal, Aakriti" userId="74ca1548-946a-492f-824b-b7b201d48b9f" providerId="ADAL" clId="{E82FF0DD-0D41-7242-993A-B02EA3DAD70E}" dt="2022-05-09T03:18:27.090" v="3216" actId="27636"/>
          <ac:spMkLst>
            <pc:docMk/>
            <pc:sldMk cId="1883537719" sldId="288"/>
            <ac:spMk id="2" creationId="{FE033A2D-0C26-A5BA-5543-1640C379C6B8}"/>
          </ac:spMkLst>
        </pc:spChg>
        <pc:spChg chg="mod">
          <ac:chgData name="Rupal, Aakriti" userId="74ca1548-946a-492f-824b-b7b201d48b9f" providerId="ADAL" clId="{E82FF0DD-0D41-7242-993A-B02EA3DAD70E}" dt="2022-05-08T20:57:24.638" v="2486" actId="14100"/>
          <ac:spMkLst>
            <pc:docMk/>
            <pc:sldMk cId="1883537719" sldId="288"/>
            <ac:spMk id="3" creationId="{B2F21AF5-F4A5-05F9-1040-117758F41875}"/>
          </ac:spMkLst>
        </pc:spChg>
        <pc:spChg chg="add del mod">
          <ac:chgData name="Rupal, Aakriti" userId="74ca1548-946a-492f-824b-b7b201d48b9f" providerId="ADAL" clId="{E82FF0DD-0D41-7242-993A-B02EA3DAD70E}" dt="2022-05-08T20:56:17.486" v="2465"/>
          <ac:spMkLst>
            <pc:docMk/>
            <pc:sldMk cId="1883537719" sldId="288"/>
            <ac:spMk id="4" creationId="{CDE6A60D-2764-E29C-4CF9-96ED028452C6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883537719" sldId="288"/>
            <ac:spMk id="6" creationId="{E6995CE5-F890-4ABA-82A2-26507CE8D2A3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883537719" sldId="288"/>
            <ac:spMk id="9" creationId="{058A14AF-9FB5-4CC7-BA35-E8E85D3EDF0E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883537719" sldId="288"/>
            <ac:spMk id="11" creationId="{3A9A4357-BD1D-4622-A4FE-766E6AB8DE84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1883537719" sldId="288"/>
            <ac:spMk id="13" creationId="{E659831F-0D9A-4C63-9EBB-8435B85A440F}"/>
          </ac:spMkLst>
        </pc:spChg>
        <pc:picChg chg="del">
          <ac:chgData name="Rupal, Aakriti" userId="74ca1548-946a-492f-824b-b7b201d48b9f" providerId="ADAL" clId="{E82FF0DD-0D41-7242-993A-B02EA3DAD70E}" dt="2022-05-08T20:56:15.424" v="2463" actId="478"/>
          <ac:picMkLst>
            <pc:docMk/>
            <pc:sldMk cId="1883537719" sldId="288"/>
            <ac:picMk id="5" creationId="{7EBFE832-7DAD-3507-3BB2-B5C8B73A06F8}"/>
          </ac:picMkLst>
        </pc:picChg>
        <pc:picChg chg="add mod modCrop">
          <ac:chgData name="Rupal, Aakriti" userId="74ca1548-946a-492f-824b-b7b201d48b9f" providerId="ADAL" clId="{E82FF0DD-0D41-7242-993A-B02EA3DAD70E}" dt="2022-05-08T20:56:41.405" v="2474" actId="1076"/>
          <ac:picMkLst>
            <pc:docMk/>
            <pc:sldMk cId="1883537719" sldId="288"/>
            <ac:picMk id="8" creationId="{298F5F3C-91D1-CEC6-C2CC-D8AD6629B417}"/>
          </ac:picMkLst>
        </pc:picChg>
      </pc:sldChg>
      <pc:sldChg chg="addSp delSp modSp add del mod delDesignElem">
        <pc:chgData name="Rupal, Aakriti" userId="74ca1548-946a-492f-824b-b7b201d48b9f" providerId="ADAL" clId="{E82FF0DD-0D41-7242-993A-B02EA3DAD70E}" dt="2022-05-09T19:59:22.608" v="7467" actId="2696"/>
        <pc:sldMkLst>
          <pc:docMk/>
          <pc:sldMk cId="770145753" sldId="289"/>
        </pc:sldMkLst>
        <pc:spChg chg="mod">
          <ac:chgData name="Rupal, Aakriti" userId="74ca1548-946a-492f-824b-b7b201d48b9f" providerId="ADAL" clId="{E82FF0DD-0D41-7242-993A-B02EA3DAD70E}" dt="2022-05-09T03:18:27.135" v="3218" actId="27636"/>
          <ac:spMkLst>
            <pc:docMk/>
            <pc:sldMk cId="770145753" sldId="289"/>
            <ac:spMk id="3" creationId="{5EE6805E-67FB-FBB5-2A99-8FA367D6D29A}"/>
          </ac:spMkLst>
        </pc:spChg>
        <pc:spChg chg="del">
          <ac:chgData name="Rupal, Aakriti" userId="74ca1548-946a-492f-824b-b7b201d48b9f" providerId="ADAL" clId="{E82FF0DD-0D41-7242-993A-B02EA3DAD70E}" dt="2022-05-09T03:18:26.651" v="3202"/>
          <ac:spMkLst>
            <pc:docMk/>
            <pc:sldMk cId="770145753" sldId="289"/>
            <ac:spMk id="9" creationId="{2B566528-1B12-4246-9431-5C2D7D081168}"/>
          </ac:spMkLst>
        </pc:s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770145753" sldId="289"/>
            <ac:grpSpMk id="11" creationId="{828A5161-06F1-46CF-8AD7-844680A59E13}"/>
          </ac:grpSpMkLst>
        </pc:grpChg>
        <pc:grpChg chg="del">
          <ac:chgData name="Rupal, Aakriti" userId="74ca1548-946a-492f-824b-b7b201d48b9f" providerId="ADAL" clId="{E82FF0DD-0D41-7242-993A-B02EA3DAD70E}" dt="2022-05-09T03:18:26.651" v="3202"/>
          <ac:grpSpMkLst>
            <pc:docMk/>
            <pc:sldMk cId="770145753" sldId="289"/>
            <ac:grpSpMk id="15" creationId="{5995D10D-E9C9-47DB-AE7E-801FEF38F5C9}"/>
          </ac:grpSpMkLst>
        </pc:grpChg>
        <pc:picChg chg="del">
          <ac:chgData name="Rupal, Aakriti" userId="74ca1548-946a-492f-824b-b7b201d48b9f" providerId="ADAL" clId="{E82FF0DD-0D41-7242-993A-B02EA3DAD70E}" dt="2022-05-08T21:25:58.248" v="2488" actId="478"/>
          <ac:picMkLst>
            <pc:docMk/>
            <pc:sldMk cId="770145753" sldId="289"/>
            <ac:picMk id="5" creationId="{5C5EB225-4499-0288-3961-3F3C6A19B8E9}"/>
          </ac:picMkLst>
        </pc:picChg>
        <pc:picChg chg="add del mod">
          <ac:chgData name="Rupal, Aakriti" userId="74ca1548-946a-492f-824b-b7b201d48b9f" providerId="ADAL" clId="{E82FF0DD-0D41-7242-993A-B02EA3DAD70E}" dt="2022-05-08T21:30:44.468" v="2518" actId="478"/>
          <ac:picMkLst>
            <pc:docMk/>
            <pc:sldMk cId="770145753" sldId="289"/>
            <ac:picMk id="6" creationId="{3E5EEB24-A15D-2237-8F24-8BC2E22B0E59}"/>
          </ac:picMkLst>
        </pc:picChg>
        <pc:picChg chg="add del mod modCrop">
          <ac:chgData name="Rupal, Aakriti" userId="74ca1548-946a-492f-824b-b7b201d48b9f" providerId="ADAL" clId="{E82FF0DD-0D41-7242-993A-B02EA3DAD70E}" dt="2022-05-09T19:57:38.239" v="7358" actId="21"/>
          <ac:picMkLst>
            <pc:docMk/>
            <pc:sldMk cId="770145753" sldId="289"/>
            <ac:picMk id="8" creationId="{C9910064-469E-A965-0279-EEA8A9E44C5F}"/>
          </ac:picMkLst>
        </pc:picChg>
      </pc:sldChg>
      <pc:sldChg chg="addSp delSp modSp new del mod setBg setClrOvrMap delDesignElem chgLayout">
        <pc:chgData name="Rupal, Aakriti" userId="74ca1548-946a-492f-824b-b7b201d48b9f" providerId="ADAL" clId="{E82FF0DD-0D41-7242-993A-B02EA3DAD70E}" dt="2022-05-09T05:21:40.539" v="5870" actId="2696"/>
        <pc:sldMkLst>
          <pc:docMk/>
          <pc:sldMk cId="2088864611" sldId="290"/>
        </pc:sldMkLst>
        <pc:spChg chg="mod ord">
          <ac:chgData name="Rupal, Aakriti" userId="74ca1548-946a-492f-824b-b7b201d48b9f" providerId="ADAL" clId="{E82FF0DD-0D41-7242-993A-B02EA3DAD70E}" dt="2022-05-09T03:26:06.854" v="3303" actId="207"/>
          <ac:spMkLst>
            <pc:docMk/>
            <pc:sldMk cId="2088864611" sldId="290"/>
            <ac:spMk id="2" creationId="{75A1A385-2E1D-325F-3416-17A20895E34F}"/>
          </ac:spMkLst>
        </pc:spChg>
        <pc:spChg chg="add del mod ord">
          <ac:chgData name="Rupal, Aakriti" userId="74ca1548-946a-492f-824b-b7b201d48b9f" providerId="ADAL" clId="{E82FF0DD-0D41-7242-993A-B02EA3DAD70E}" dt="2022-05-09T03:19:24.020" v="3226" actId="700"/>
          <ac:spMkLst>
            <pc:docMk/>
            <pc:sldMk cId="2088864611" sldId="290"/>
            <ac:spMk id="3" creationId="{76BB4F2D-1ADC-AD55-D575-FA2AF0340F0B}"/>
          </ac:spMkLst>
        </pc:spChg>
        <pc:spChg chg="del">
          <ac:chgData name="Rupal, Aakriti" userId="74ca1548-946a-492f-824b-b7b201d48b9f" providerId="ADAL" clId="{E82FF0DD-0D41-7242-993A-B02EA3DAD70E}" dt="2022-05-09T01:55:57.240" v="3144" actId="478"/>
          <ac:spMkLst>
            <pc:docMk/>
            <pc:sldMk cId="2088864611" sldId="290"/>
            <ac:spMk id="3" creationId="{F2A88067-63F4-35D9-27B9-BD0A469928D8}"/>
          </ac:spMkLst>
        </pc:spChg>
        <pc:spChg chg="add del mod ord">
          <ac:chgData name="Rupal, Aakriti" userId="74ca1548-946a-492f-824b-b7b201d48b9f" providerId="ADAL" clId="{E82FF0DD-0D41-7242-993A-B02EA3DAD70E}" dt="2022-05-09T03:25:09.503" v="3296" actId="700"/>
          <ac:spMkLst>
            <pc:docMk/>
            <pc:sldMk cId="2088864611" sldId="290"/>
            <ac:spMk id="5" creationId="{17C92CF3-D25A-CDAF-64E4-259126D3C866}"/>
          </ac:spMkLst>
        </pc:spChg>
        <pc:spChg chg="add del mod ord">
          <ac:chgData name="Rupal, Aakriti" userId="74ca1548-946a-492f-824b-b7b201d48b9f" providerId="ADAL" clId="{E82FF0DD-0D41-7242-993A-B02EA3DAD70E}" dt="2022-05-09T03:25:12.525" v="3297" actId="700"/>
          <ac:spMkLst>
            <pc:docMk/>
            <pc:sldMk cId="2088864611" sldId="290"/>
            <ac:spMk id="6" creationId="{87414BA2-68BF-2428-2EF0-95209805777F}"/>
          </ac:spMkLst>
        </pc:spChg>
        <pc:spChg chg="add del mod ord">
          <ac:chgData name="Rupal, Aakriti" userId="74ca1548-946a-492f-824b-b7b201d48b9f" providerId="ADAL" clId="{E82FF0DD-0D41-7242-993A-B02EA3DAD70E}" dt="2022-05-09T03:25:18.765" v="3298" actId="700"/>
          <ac:spMkLst>
            <pc:docMk/>
            <pc:sldMk cId="2088864611" sldId="290"/>
            <ac:spMk id="7" creationId="{68DA9765-8AEE-B924-876B-9602C7A5E4B3}"/>
          </ac:spMkLst>
        </pc:spChg>
        <pc:spChg chg="add del mod ord">
          <ac:chgData name="Rupal, Aakriti" userId="74ca1548-946a-492f-824b-b7b201d48b9f" providerId="ADAL" clId="{E82FF0DD-0D41-7242-993A-B02EA3DAD70E}" dt="2022-05-09T03:25:20.917" v="3300" actId="700"/>
          <ac:spMkLst>
            <pc:docMk/>
            <pc:sldMk cId="2088864611" sldId="290"/>
            <ac:spMk id="8" creationId="{028CDFD8-E880-EB4C-CE45-6354890B1C47}"/>
          </ac:spMkLst>
        </pc:spChg>
        <pc:spChg chg="add del">
          <ac:chgData name="Rupal, Aakriti" userId="74ca1548-946a-492f-824b-b7b201d48b9f" providerId="ADAL" clId="{E82FF0DD-0D41-7242-993A-B02EA3DAD70E}" dt="2022-05-09T03:20:32.945" v="3229" actId="26606"/>
          <ac:spMkLst>
            <pc:docMk/>
            <pc:sldMk cId="2088864611" sldId="290"/>
            <ac:spMk id="9" creationId="{EC0294F1-7EE2-4EB9-A41B-908481D40AC9}"/>
          </ac:spMkLst>
        </pc:spChg>
        <pc:spChg chg="add mod ord">
          <ac:chgData name="Rupal, Aakriti" userId="74ca1548-946a-492f-824b-b7b201d48b9f" providerId="ADAL" clId="{E82FF0DD-0D41-7242-993A-B02EA3DAD70E}" dt="2022-05-09T03:25:20.917" v="3300" actId="700"/>
          <ac:spMkLst>
            <pc:docMk/>
            <pc:sldMk cId="2088864611" sldId="290"/>
            <ac:spMk id="10" creationId="{757DF403-A7D5-EA7B-DB1D-7446810D9096}"/>
          </ac:spMkLst>
        </pc:spChg>
        <pc:spChg chg="add del">
          <ac:chgData name="Rupal, Aakriti" userId="74ca1548-946a-492f-824b-b7b201d48b9f" providerId="ADAL" clId="{E82FF0DD-0D41-7242-993A-B02EA3DAD70E}" dt="2022-05-09T03:20:32.945" v="3229" actId="26606"/>
          <ac:spMkLst>
            <pc:docMk/>
            <pc:sldMk cId="2088864611" sldId="290"/>
            <ac:spMk id="11" creationId="{B5E326A3-EB92-4BDA-9F77-45197E0CBE7E}"/>
          </ac:spMkLst>
        </pc:spChg>
        <pc:spChg chg="add del mod">
          <ac:chgData name="Rupal, Aakriti" userId="74ca1548-946a-492f-824b-b7b201d48b9f" providerId="ADAL" clId="{E82FF0DD-0D41-7242-993A-B02EA3DAD70E}" dt="2022-05-09T03:26:09.313" v="3305"/>
          <ac:spMkLst>
            <pc:docMk/>
            <pc:sldMk cId="2088864611" sldId="290"/>
            <ac:spMk id="12" creationId="{6F036DC6-A6ED-8CC9-7F99-49350EEB4D19}"/>
          </ac:spMkLst>
        </pc:spChg>
        <pc:spChg chg="add del">
          <ac:chgData name="Rupal, Aakriti" userId="74ca1548-946a-492f-824b-b7b201d48b9f" providerId="ADAL" clId="{E82FF0DD-0D41-7242-993A-B02EA3DAD70E}" dt="2022-05-09T03:20:32.945" v="3229" actId="26606"/>
          <ac:spMkLst>
            <pc:docMk/>
            <pc:sldMk cId="2088864611" sldId="290"/>
            <ac:spMk id="13" creationId="{CAC996C7-7B84-4645-9AA1-6EA85EAB47D6}"/>
          </ac:spMkLst>
        </pc:spChg>
        <pc:spChg chg="add del mod">
          <ac:chgData name="Rupal, Aakriti" userId="74ca1548-946a-492f-824b-b7b201d48b9f" providerId="ADAL" clId="{E82FF0DD-0D41-7242-993A-B02EA3DAD70E}" dt="2022-05-09T03:27:02.367" v="3316"/>
          <ac:spMkLst>
            <pc:docMk/>
            <pc:sldMk cId="2088864611" sldId="290"/>
            <ac:spMk id="14" creationId="{020FE2DD-1DA0-383B-142A-76A6D06CD3A2}"/>
          </ac:spMkLst>
        </pc:spChg>
        <pc:spChg chg="add del">
          <ac:chgData name="Rupal, Aakriti" userId="74ca1548-946a-492f-824b-b7b201d48b9f" providerId="ADAL" clId="{E82FF0DD-0D41-7242-993A-B02EA3DAD70E}" dt="2022-05-09T03:20:32.945" v="3229" actId="26606"/>
          <ac:spMkLst>
            <pc:docMk/>
            <pc:sldMk cId="2088864611" sldId="290"/>
            <ac:spMk id="15" creationId="{32DC315B-5680-47D9-B827-34D012FB14B2}"/>
          </ac:spMkLst>
        </pc:spChg>
        <pc:spChg chg="add del">
          <ac:chgData name="Rupal, Aakriti" userId="74ca1548-946a-492f-824b-b7b201d48b9f" providerId="ADAL" clId="{E82FF0DD-0D41-7242-993A-B02EA3DAD70E}" dt="2022-05-09T03:23:44.157" v="3280" actId="700"/>
          <ac:spMkLst>
            <pc:docMk/>
            <pc:sldMk cId="2088864611" sldId="290"/>
            <ac:spMk id="20" creationId="{EC0294F1-7EE2-4EB9-A41B-908481D40AC9}"/>
          </ac:spMkLst>
        </pc:spChg>
        <pc:spChg chg="add del">
          <ac:chgData name="Rupal, Aakriti" userId="74ca1548-946a-492f-824b-b7b201d48b9f" providerId="ADAL" clId="{E82FF0DD-0D41-7242-993A-B02EA3DAD70E}" dt="2022-05-09T03:23:44.157" v="3280" actId="700"/>
          <ac:spMkLst>
            <pc:docMk/>
            <pc:sldMk cId="2088864611" sldId="290"/>
            <ac:spMk id="22" creationId="{B5E326A3-EB92-4BDA-9F77-45197E0CBE7E}"/>
          </ac:spMkLst>
        </pc:spChg>
        <pc:spChg chg="add del">
          <ac:chgData name="Rupal, Aakriti" userId="74ca1548-946a-492f-824b-b7b201d48b9f" providerId="ADAL" clId="{E82FF0DD-0D41-7242-993A-B02EA3DAD70E}" dt="2022-05-09T03:23:44.157" v="3280" actId="700"/>
          <ac:spMkLst>
            <pc:docMk/>
            <pc:sldMk cId="2088864611" sldId="290"/>
            <ac:spMk id="24" creationId="{CAC996C7-7B84-4645-9AA1-6EA85EAB47D6}"/>
          </ac:spMkLst>
        </pc:spChg>
        <pc:spChg chg="add del">
          <ac:chgData name="Rupal, Aakriti" userId="74ca1548-946a-492f-824b-b7b201d48b9f" providerId="ADAL" clId="{E82FF0DD-0D41-7242-993A-B02EA3DAD70E}" dt="2022-05-09T03:23:44.157" v="3280" actId="700"/>
          <ac:spMkLst>
            <pc:docMk/>
            <pc:sldMk cId="2088864611" sldId="290"/>
            <ac:spMk id="26" creationId="{32DC315B-5680-47D9-B827-34D012FB14B2}"/>
          </ac:spMkLst>
        </pc:spChg>
        <pc:graphicFrameChg chg="add mod modGraphic">
          <ac:chgData name="Rupal, Aakriti" userId="74ca1548-946a-492f-824b-b7b201d48b9f" providerId="ADAL" clId="{E82FF0DD-0D41-7242-993A-B02EA3DAD70E}" dt="2022-05-09T03:21:18.444" v="3233" actId="1076"/>
          <ac:graphicFrameMkLst>
            <pc:docMk/>
            <pc:sldMk cId="2088864611" sldId="290"/>
            <ac:graphicFrameMk id="4" creationId="{41999EAC-4BDD-8F6E-40F9-622DECFAA0F7}"/>
          </ac:graphicFrameMkLst>
        </pc:graphicFrameChg>
      </pc:sldChg>
      <pc:sldChg chg="addSp delSp modSp new mod">
        <pc:chgData name="Rupal, Aakriti" userId="74ca1548-946a-492f-824b-b7b201d48b9f" providerId="ADAL" clId="{E82FF0DD-0D41-7242-993A-B02EA3DAD70E}" dt="2022-05-11T09:07:27.091" v="15309" actId="1076"/>
        <pc:sldMkLst>
          <pc:docMk/>
          <pc:sldMk cId="3129187342" sldId="291"/>
        </pc:sldMkLst>
        <pc:spChg chg="mod">
          <ac:chgData name="Rupal, Aakriti" userId="74ca1548-946a-492f-824b-b7b201d48b9f" providerId="ADAL" clId="{E82FF0DD-0D41-7242-993A-B02EA3DAD70E}" dt="2022-05-11T07:26:24.409" v="14285" actId="20577"/>
          <ac:spMkLst>
            <pc:docMk/>
            <pc:sldMk cId="3129187342" sldId="291"/>
            <ac:spMk id="2" creationId="{BB30A064-36E5-4B88-6575-9D03D8ECC4EC}"/>
          </ac:spMkLst>
        </pc:spChg>
        <pc:spChg chg="add del mod">
          <ac:chgData name="Rupal, Aakriti" userId="74ca1548-946a-492f-824b-b7b201d48b9f" providerId="ADAL" clId="{E82FF0DD-0D41-7242-993A-B02EA3DAD70E}" dt="2022-05-09T04:53:41.192" v="5257"/>
          <ac:spMkLst>
            <pc:docMk/>
            <pc:sldMk cId="3129187342" sldId="291"/>
            <ac:spMk id="3" creationId="{845B1EF1-83D5-CD09-6E75-2B3D27FA8DF5}"/>
          </ac:spMkLst>
        </pc:spChg>
        <pc:spChg chg="del">
          <ac:chgData name="Rupal, Aakriti" userId="74ca1548-946a-492f-824b-b7b201d48b9f" providerId="ADAL" clId="{E82FF0DD-0D41-7242-993A-B02EA3DAD70E}" dt="2022-05-09T01:54:46.217" v="3111"/>
          <ac:spMkLst>
            <pc:docMk/>
            <pc:sldMk cId="3129187342" sldId="291"/>
            <ac:spMk id="3" creationId="{FABC1FD5-CE49-9E8C-F64A-35F997569787}"/>
          </ac:spMkLst>
        </pc:spChg>
        <pc:spChg chg="add del mod">
          <ac:chgData name="Rupal, Aakriti" userId="74ca1548-946a-492f-824b-b7b201d48b9f" providerId="ADAL" clId="{E82FF0DD-0D41-7242-993A-B02EA3DAD70E}" dt="2022-05-09T04:56:18.242" v="5297"/>
          <ac:spMkLst>
            <pc:docMk/>
            <pc:sldMk cId="3129187342" sldId="291"/>
            <ac:spMk id="5" creationId="{07F7C16C-4D9C-AF9A-9F9F-7748448BADCF}"/>
          </ac:spMkLst>
        </pc:spChg>
        <pc:spChg chg="add del mod">
          <ac:chgData name="Rupal, Aakriti" userId="74ca1548-946a-492f-824b-b7b201d48b9f" providerId="ADAL" clId="{E82FF0DD-0D41-7242-993A-B02EA3DAD70E}" dt="2022-05-11T09:06:58.563" v="15307" actId="478"/>
          <ac:spMkLst>
            <pc:docMk/>
            <pc:sldMk cId="3129187342" sldId="291"/>
            <ac:spMk id="5" creationId="{72075D2B-F08E-8655-93E2-FE3C04ED3133}"/>
          </ac:spMkLst>
        </pc:spChg>
        <pc:spChg chg="add del mod">
          <ac:chgData name="Rupal, Aakriti" userId="74ca1548-946a-492f-824b-b7b201d48b9f" providerId="ADAL" clId="{E82FF0DD-0D41-7242-993A-B02EA3DAD70E}" dt="2022-05-09T04:58:14.021" v="5327"/>
          <ac:spMkLst>
            <pc:docMk/>
            <pc:sldMk cId="3129187342" sldId="291"/>
            <ac:spMk id="6" creationId="{EED31DCE-E4DD-D2B9-8462-C964A00DAC1D}"/>
          </ac:spMkLst>
        </pc:spChg>
        <pc:spChg chg="add mod">
          <ac:chgData name="Rupal, Aakriti" userId="74ca1548-946a-492f-824b-b7b201d48b9f" providerId="ADAL" clId="{E82FF0DD-0D41-7242-993A-B02EA3DAD70E}" dt="2022-05-09T04:58:02.381" v="5318" actId="767"/>
          <ac:spMkLst>
            <pc:docMk/>
            <pc:sldMk cId="3129187342" sldId="291"/>
            <ac:spMk id="7" creationId="{9E27327D-0B97-6500-28CE-B1B2ACDEF218}"/>
          </ac:spMkLst>
        </pc:spChg>
        <pc:spChg chg="add mod">
          <ac:chgData name="Rupal, Aakriti" userId="74ca1548-946a-492f-824b-b7b201d48b9f" providerId="ADAL" clId="{E82FF0DD-0D41-7242-993A-B02EA3DAD70E}" dt="2022-05-09T04:58:03.265" v="5319" actId="767"/>
          <ac:spMkLst>
            <pc:docMk/>
            <pc:sldMk cId="3129187342" sldId="291"/>
            <ac:spMk id="8" creationId="{65122D8F-770E-6922-397F-100A03D554B9}"/>
          </ac:spMkLst>
        </pc:spChg>
        <pc:spChg chg="add mod">
          <ac:chgData name="Rupal, Aakriti" userId="74ca1548-946a-492f-824b-b7b201d48b9f" providerId="ADAL" clId="{E82FF0DD-0D41-7242-993A-B02EA3DAD70E}" dt="2022-05-11T09:06:24.804" v="15289" actId="1037"/>
          <ac:spMkLst>
            <pc:docMk/>
            <pc:sldMk cId="3129187342" sldId="291"/>
            <ac:spMk id="34" creationId="{A4F7353A-4946-F0B3-83A3-51FD9B85B302}"/>
          </ac:spMkLst>
        </pc:spChg>
        <pc:spChg chg="add del mod">
          <ac:chgData name="Rupal, Aakriti" userId="74ca1548-946a-492f-824b-b7b201d48b9f" providerId="ADAL" clId="{E82FF0DD-0D41-7242-993A-B02EA3DAD70E}" dt="2022-05-09T05:05:43.858" v="5491" actId="478"/>
          <ac:spMkLst>
            <pc:docMk/>
            <pc:sldMk cId="3129187342" sldId="291"/>
            <ac:spMk id="37" creationId="{7E356F79-495E-C482-A3E8-7FAFFB86D40B}"/>
          </ac:spMkLst>
        </pc:spChg>
        <pc:spChg chg="add del mod">
          <ac:chgData name="Rupal, Aakriti" userId="74ca1548-946a-492f-824b-b7b201d48b9f" providerId="ADAL" clId="{E82FF0DD-0D41-7242-993A-B02EA3DAD70E}" dt="2022-05-09T05:05:42.008" v="5490" actId="478"/>
          <ac:spMkLst>
            <pc:docMk/>
            <pc:sldMk cId="3129187342" sldId="291"/>
            <ac:spMk id="40" creationId="{165C86D7-118F-9D3E-2F47-E3CD4ACE3ABB}"/>
          </ac:spMkLst>
        </pc:spChg>
        <pc:spChg chg="add del mod">
          <ac:chgData name="Rupal, Aakriti" userId="74ca1548-946a-492f-824b-b7b201d48b9f" providerId="ADAL" clId="{E82FF0DD-0D41-7242-993A-B02EA3DAD70E}" dt="2022-05-09T05:06:21.863" v="5503" actId="478"/>
          <ac:spMkLst>
            <pc:docMk/>
            <pc:sldMk cId="3129187342" sldId="291"/>
            <ac:spMk id="43" creationId="{3B6950F2-5627-BD91-C965-1474574156A8}"/>
          </ac:spMkLst>
        </pc:spChg>
        <pc:spChg chg="add del mod">
          <ac:chgData name="Rupal, Aakriti" userId="74ca1548-946a-492f-824b-b7b201d48b9f" providerId="ADAL" clId="{E82FF0DD-0D41-7242-993A-B02EA3DAD70E}" dt="2022-05-09T05:06:52.656" v="5511" actId="478"/>
          <ac:spMkLst>
            <pc:docMk/>
            <pc:sldMk cId="3129187342" sldId="291"/>
            <ac:spMk id="46" creationId="{50E9D412-D835-E348-0CBE-FACB55C112A5}"/>
          </ac:spMkLst>
        </pc:spChg>
        <pc:spChg chg="add del mod">
          <ac:chgData name="Rupal, Aakriti" userId="74ca1548-946a-492f-824b-b7b201d48b9f" providerId="ADAL" clId="{E82FF0DD-0D41-7242-993A-B02EA3DAD70E}" dt="2022-05-09T05:08:57.488" v="5523" actId="478"/>
          <ac:spMkLst>
            <pc:docMk/>
            <pc:sldMk cId="3129187342" sldId="291"/>
            <ac:spMk id="49" creationId="{EA26E2B5-E737-68B2-D93E-B50BEE57856C}"/>
          </ac:spMkLst>
        </pc:spChg>
        <pc:spChg chg="add del mod">
          <ac:chgData name="Rupal, Aakriti" userId="74ca1548-946a-492f-824b-b7b201d48b9f" providerId="ADAL" clId="{E82FF0DD-0D41-7242-993A-B02EA3DAD70E}" dt="2022-05-11T07:20:24.757" v="14069" actId="478"/>
          <ac:spMkLst>
            <pc:docMk/>
            <pc:sldMk cId="3129187342" sldId="291"/>
            <ac:spMk id="60" creationId="{43689F91-0FF1-F814-BE37-22E16B8ED3F8}"/>
          </ac:spMkLst>
        </pc:spChg>
        <pc:graphicFrameChg chg="add del mod">
          <ac:chgData name="Rupal, Aakriti" userId="74ca1548-946a-492f-824b-b7b201d48b9f" providerId="ADAL" clId="{E82FF0DD-0D41-7242-993A-B02EA3DAD70E}" dt="2022-05-11T09:06:58.563" v="15307" actId="478"/>
          <ac:graphicFrameMkLst>
            <pc:docMk/>
            <pc:sldMk cId="3129187342" sldId="291"/>
            <ac:graphicFrameMk id="4" creationId="{F50AD66A-2E9D-5986-4CE1-0193BC875E82}"/>
          </ac:graphicFrameMkLst>
        </pc:graphicFrameChg>
        <pc:picChg chg="add mod">
          <ac:chgData name="Rupal, Aakriti" userId="74ca1548-946a-492f-824b-b7b201d48b9f" providerId="ADAL" clId="{E82FF0DD-0D41-7242-993A-B02EA3DAD70E}" dt="2022-05-11T09:01:08.317" v="15205" actId="1038"/>
          <ac:picMkLst>
            <pc:docMk/>
            <pc:sldMk cId="3129187342" sldId="291"/>
            <ac:picMk id="10" creationId="{AD5DB57D-762F-F6A7-02CC-D877F8EAE20B}"/>
          </ac:picMkLst>
        </pc:picChg>
        <pc:picChg chg="add mod">
          <ac:chgData name="Rupal, Aakriti" userId="74ca1548-946a-492f-824b-b7b201d48b9f" providerId="ADAL" clId="{E82FF0DD-0D41-7242-993A-B02EA3DAD70E}" dt="2022-05-11T09:01:07.048" v="15203" actId="1038"/>
          <ac:picMkLst>
            <pc:docMk/>
            <pc:sldMk cId="3129187342" sldId="291"/>
            <ac:picMk id="12" creationId="{BA4AD31C-BB6B-29E7-3F33-F0E35B8956AD}"/>
          </ac:picMkLst>
        </pc:picChg>
        <pc:picChg chg="add mod">
          <ac:chgData name="Rupal, Aakriti" userId="74ca1548-946a-492f-824b-b7b201d48b9f" providerId="ADAL" clId="{E82FF0DD-0D41-7242-993A-B02EA3DAD70E}" dt="2022-05-11T09:01:05.824" v="15201" actId="1038"/>
          <ac:picMkLst>
            <pc:docMk/>
            <pc:sldMk cId="3129187342" sldId="291"/>
            <ac:picMk id="14" creationId="{7AA19835-498F-BA96-772B-C7CC305C7A99}"/>
          </ac:picMkLst>
        </pc:picChg>
        <pc:picChg chg="add del mod">
          <ac:chgData name="Rupal, Aakriti" userId="74ca1548-946a-492f-824b-b7b201d48b9f" providerId="ADAL" clId="{E82FF0DD-0D41-7242-993A-B02EA3DAD70E}" dt="2022-05-09T18:36:33.373" v="6218" actId="478"/>
          <ac:picMkLst>
            <pc:docMk/>
            <pc:sldMk cId="3129187342" sldId="291"/>
            <ac:picMk id="16" creationId="{FE15D835-9642-D766-66F2-6A1519CE1218}"/>
          </ac:picMkLst>
        </pc:picChg>
        <pc:picChg chg="add mod">
          <ac:chgData name="Rupal, Aakriti" userId="74ca1548-946a-492f-824b-b7b201d48b9f" providerId="ADAL" clId="{E82FF0DD-0D41-7242-993A-B02EA3DAD70E}" dt="2022-05-11T09:00:37.194" v="15128" actId="1035"/>
          <ac:picMkLst>
            <pc:docMk/>
            <pc:sldMk cId="3129187342" sldId="291"/>
            <ac:picMk id="18" creationId="{FEC63CDE-85AD-2B30-D35C-3667F6BEEE59}"/>
          </ac:picMkLst>
        </pc:picChg>
        <pc:picChg chg="add mod">
          <ac:chgData name="Rupal, Aakriti" userId="74ca1548-946a-492f-824b-b7b201d48b9f" providerId="ADAL" clId="{E82FF0DD-0D41-7242-993A-B02EA3DAD70E}" dt="2022-05-11T09:00:34.566" v="15116" actId="1035"/>
          <ac:picMkLst>
            <pc:docMk/>
            <pc:sldMk cId="3129187342" sldId="291"/>
            <ac:picMk id="20" creationId="{A5F30FC9-C085-D9CE-D053-4AAB90C1DAD0}"/>
          </ac:picMkLst>
        </pc:picChg>
        <pc:picChg chg="add mod">
          <ac:chgData name="Rupal, Aakriti" userId="74ca1548-946a-492f-824b-b7b201d48b9f" providerId="ADAL" clId="{E82FF0DD-0D41-7242-993A-B02EA3DAD70E}" dt="2022-05-11T09:00:56.743" v="15182" actId="1038"/>
          <ac:picMkLst>
            <pc:docMk/>
            <pc:sldMk cId="3129187342" sldId="291"/>
            <ac:picMk id="22" creationId="{70191A18-BDA0-6392-E382-5CA497A6324A}"/>
          </ac:picMkLst>
        </pc:picChg>
        <pc:picChg chg="add mod">
          <ac:chgData name="Rupal, Aakriti" userId="74ca1548-946a-492f-824b-b7b201d48b9f" providerId="ADAL" clId="{E82FF0DD-0D41-7242-993A-B02EA3DAD70E}" dt="2022-05-11T09:01:13.193" v="15222" actId="1038"/>
          <ac:picMkLst>
            <pc:docMk/>
            <pc:sldMk cId="3129187342" sldId="291"/>
            <ac:picMk id="23" creationId="{DB617A4C-9C2A-6E53-F0B0-1B169856B17E}"/>
          </ac:picMkLst>
        </pc:picChg>
        <pc:picChg chg="add mod">
          <ac:chgData name="Rupal, Aakriti" userId="74ca1548-946a-492f-824b-b7b201d48b9f" providerId="ADAL" clId="{E82FF0DD-0D41-7242-993A-B02EA3DAD70E}" dt="2022-05-11T09:00:57.637" v="15184" actId="1038"/>
          <ac:picMkLst>
            <pc:docMk/>
            <pc:sldMk cId="3129187342" sldId="291"/>
            <ac:picMk id="24" creationId="{ACCEE328-4490-EC66-11ED-90BB30CBE17E}"/>
          </ac:picMkLst>
        </pc:picChg>
        <pc:picChg chg="add mod">
          <ac:chgData name="Rupal, Aakriti" userId="74ca1548-946a-492f-824b-b7b201d48b9f" providerId="ADAL" clId="{E82FF0DD-0D41-7242-993A-B02EA3DAD70E}" dt="2022-05-11T07:24:04.269" v="14258" actId="1037"/>
          <ac:picMkLst>
            <pc:docMk/>
            <pc:sldMk cId="3129187342" sldId="291"/>
            <ac:picMk id="25" creationId="{80129738-8139-B1B4-5B17-45DA842EC050}"/>
          </ac:picMkLst>
        </pc:picChg>
        <pc:picChg chg="add mod">
          <ac:chgData name="Rupal, Aakriti" userId="74ca1548-946a-492f-824b-b7b201d48b9f" providerId="ADAL" clId="{E82FF0DD-0D41-7242-993A-B02EA3DAD70E}" dt="2022-05-11T09:01:11.496" v="15216" actId="1038"/>
          <ac:picMkLst>
            <pc:docMk/>
            <pc:sldMk cId="3129187342" sldId="291"/>
            <ac:picMk id="27" creationId="{A884026C-F82B-C7DF-A5B5-CA27BB8809F4}"/>
          </ac:picMkLst>
        </pc:picChg>
        <pc:picChg chg="add mod">
          <ac:chgData name="Rupal, Aakriti" userId="74ca1548-946a-492f-824b-b7b201d48b9f" providerId="ADAL" clId="{E82FF0DD-0D41-7242-993A-B02EA3DAD70E}" dt="2022-05-11T09:00:55.292" v="15179" actId="1038"/>
          <ac:picMkLst>
            <pc:docMk/>
            <pc:sldMk cId="3129187342" sldId="291"/>
            <ac:picMk id="28" creationId="{50C2BDCB-5A6F-6024-558D-64391AC3F048}"/>
          </ac:picMkLst>
        </pc:picChg>
        <pc:picChg chg="add del mod">
          <ac:chgData name="Rupal, Aakriti" userId="74ca1548-946a-492f-824b-b7b201d48b9f" providerId="ADAL" clId="{E82FF0DD-0D41-7242-993A-B02EA3DAD70E}" dt="2022-05-09T05:02:56.623" v="5408" actId="478"/>
          <ac:picMkLst>
            <pc:docMk/>
            <pc:sldMk cId="3129187342" sldId="291"/>
            <ac:picMk id="29" creationId="{AC95378B-F630-B04C-FBD7-265029461E1B}"/>
          </ac:picMkLst>
        </pc:picChg>
        <pc:picChg chg="add del mod">
          <ac:chgData name="Rupal, Aakriti" userId="74ca1548-946a-492f-824b-b7b201d48b9f" providerId="ADAL" clId="{E82FF0DD-0D41-7242-993A-B02EA3DAD70E}" dt="2022-05-09T05:03:25.714" v="5418" actId="478"/>
          <ac:picMkLst>
            <pc:docMk/>
            <pc:sldMk cId="3129187342" sldId="291"/>
            <ac:picMk id="31" creationId="{02C96D61-EDE3-2146-8E89-707FAAAD5E83}"/>
          </ac:picMkLst>
        </pc:picChg>
        <pc:picChg chg="add mod">
          <ac:chgData name="Rupal, Aakriti" userId="74ca1548-946a-492f-824b-b7b201d48b9f" providerId="ADAL" clId="{E82FF0DD-0D41-7242-993A-B02EA3DAD70E}" dt="2022-05-11T07:24:02.646" v="14254" actId="1037"/>
          <ac:picMkLst>
            <pc:docMk/>
            <pc:sldMk cId="3129187342" sldId="291"/>
            <ac:picMk id="33" creationId="{86F72C3A-F6CD-4216-BBD0-28C385199B16}"/>
          </ac:picMkLst>
        </pc:picChg>
        <pc:picChg chg="add del mod">
          <ac:chgData name="Rupal, Aakriti" userId="74ca1548-946a-492f-824b-b7b201d48b9f" providerId="ADAL" clId="{E82FF0DD-0D41-7242-993A-B02EA3DAD70E}" dt="2022-05-09T05:05:44.889" v="5492" actId="478"/>
          <ac:picMkLst>
            <pc:docMk/>
            <pc:sldMk cId="3129187342" sldId="291"/>
            <ac:picMk id="36" creationId="{C282C4EE-3FBC-8CD4-FEED-C90DD1878BAD}"/>
          </ac:picMkLst>
        </pc:picChg>
        <pc:picChg chg="add del mod">
          <ac:chgData name="Rupal, Aakriti" userId="74ca1548-946a-492f-824b-b7b201d48b9f" providerId="ADAL" clId="{E82FF0DD-0D41-7242-993A-B02EA3DAD70E}" dt="2022-05-09T18:36:34.812" v="6220" actId="478"/>
          <ac:picMkLst>
            <pc:docMk/>
            <pc:sldMk cId="3129187342" sldId="291"/>
            <ac:picMk id="39" creationId="{72A83561-5DFA-82C9-AD4F-7E6C6A2AC049}"/>
          </ac:picMkLst>
        </pc:picChg>
        <pc:picChg chg="add del mod">
          <ac:chgData name="Rupal, Aakriti" userId="74ca1548-946a-492f-824b-b7b201d48b9f" providerId="ADAL" clId="{E82FF0DD-0D41-7242-993A-B02EA3DAD70E}" dt="2022-05-09T18:36:34.005" v="6219" actId="478"/>
          <ac:picMkLst>
            <pc:docMk/>
            <pc:sldMk cId="3129187342" sldId="291"/>
            <ac:picMk id="42" creationId="{0278F862-2C36-D9DC-7BC3-EF9C2B81ADB0}"/>
          </ac:picMkLst>
        </pc:picChg>
        <pc:picChg chg="add del mod">
          <ac:chgData name="Rupal, Aakriti" userId="74ca1548-946a-492f-824b-b7b201d48b9f" providerId="ADAL" clId="{E82FF0DD-0D41-7242-993A-B02EA3DAD70E}" dt="2022-05-09T05:06:52.656" v="5511" actId="478"/>
          <ac:picMkLst>
            <pc:docMk/>
            <pc:sldMk cId="3129187342" sldId="291"/>
            <ac:picMk id="45" creationId="{296546A6-2FA0-3CBC-640A-32A37B2B8B3B}"/>
          </ac:picMkLst>
        </pc:picChg>
        <pc:picChg chg="add del mod">
          <ac:chgData name="Rupal, Aakriti" userId="74ca1548-946a-492f-824b-b7b201d48b9f" providerId="ADAL" clId="{E82FF0DD-0D41-7242-993A-B02EA3DAD70E}" dt="2022-05-09T18:36:32.607" v="6217" actId="478"/>
          <ac:picMkLst>
            <pc:docMk/>
            <pc:sldMk cId="3129187342" sldId="291"/>
            <ac:picMk id="48" creationId="{C0B7405E-3721-8DFC-BF77-00B48707C16B}"/>
          </ac:picMkLst>
        </pc:picChg>
        <pc:picChg chg="add del mod">
          <ac:chgData name="Rupal, Aakriti" userId="74ca1548-946a-492f-824b-b7b201d48b9f" providerId="ADAL" clId="{E82FF0DD-0D41-7242-993A-B02EA3DAD70E}" dt="2022-05-11T09:07:27.091" v="15309" actId="1076"/>
          <ac:picMkLst>
            <pc:docMk/>
            <pc:sldMk cId="3129187342" sldId="291"/>
            <ac:picMk id="51" creationId="{7AA21D0A-D99C-2BD2-BEE4-4C668AC0CE21}"/>
          </ac:picMkLst>
        </pc:picChg>
        <pc:picChg chg="add mod">
          <ac:chgData name="Rupal, Aakriti" userId="74ca1548-946a-492f-824b-b7b201d48b9f" providerId="ADAL" clId="{E82FF0DD-0D41-7242-993A-B02EA3DAD70E}" dt="2022-05-11T09:06:37.958" v="15298" actId="12788"/>
          <ac:picMkLst>
            <pc:docMk/>
            <pc:sldMk cId="3129187342" sldId="291"/>
            <ac:picMk id="53" creationId="{E8293DC6-ACEA-5F0D-9BC5-CA1E7BA2863E}"/>
          </ac:picMkLst>
        </pc:picChg>
        <pc:picChg chg="add mod">
          <ac:chgData name="Rupal, Aakriti" userId="74ca1548-946a-492f-824b-b7b201d48b9f" providerId="ADAL" clId="{E82FF0DD-0D41-7242-993A-B02EA3DAD70E}" dt="2022-05-11T09:06:37.958" v="15298" actId="12788"/>
          <ac:picMkLst>
            <pc:docMk/>
            <pc:sldMk cId="3129187342" sldId="291"/>
            <ac:picMk id="55" creationId="{8BEE1CEC-7867-739D-B8A7-332E0CDC711A}"/>
          </ac:picMkLst>
        </pc:picChg>
        <pc:picChg chg="add mod">
          <ac:chgData name="Rupal, Aakriti" userId="74ca1548-946a-492f-824b-b7b201d48b9f" providerId="ADAL" clId="{E82FF0DD-0D41-7242-993A-B02EA3DAD70E}" dt="2022-05-11T09:06:37.958" v="15298" actId="12788"/>
          <ac:picMkLst>
            <pc:docMk/>
            <pc:sldMk cId="3129187342" sldId="291"/>
            <ac:picMk id="57" creationId="{D3852D97-6465-6707-112B-08EADC9B866A}"/>
          </ac:picMkLst>
        </pc:picChg>
        <pc:picChg chg="add mod">
          <ac:chgData name="Rupal, Aakriti" userId="74ca1548-946a-492f-824b-b7b201d48b9f" providerId="ADAL" clId="{E82FF0DD-0D41-7242-993A-B02EA3DAD70E}" dt="2022-05-11T09:06:37.958" v="15298" actId="12788"/>
          <ac:picMkLst>
            <pc:docMk/>
            <pc:sldMk cId="3129187342" sldId="291"/>
            <ac:picMk id="59" creationId="{E8D16FFB-0CB6-B35E-B90B-95C1EBDCC46F}"/>
          </ac:picMkLst>
        </pc:picChg>
      </pc:sldChg>
      <pc:sldChg chg="add del">
        <pc:chgData name="Rupal, Aakriti" userId="74ca1548-946a-492f-824b-b7b201d48b9f" providerId="ADAL" clId="{E82FF0DD-0D41-7242-993A-B02EA3DAD70E}" dt="2022-05-09T00:56:01.667" v="3109"/>
        <pc:sldMkLst>
          <pc:docMk/>
          <pc:sldMk cId="3862529317" sldId="291"/>
        </pc:sldMkLst>
      </pc:sldChg>
      <pc:sldChg chg="addSp delSp modSp new mod">
        <pc:chgData name="Rupal, Aakriti" userId="74ca1548-946a-492f-824b-b7b201d48b9f" providerId="ADAL" clId="{E82FF0DD-0D41-7242-993A-B02EA3DAD70E}" dt="2022-05-11T09:10:44.349" v="15362"/>
        <pc:sldMkLst>
          <pc:docMk/>
          <pc:sldMk cId="1306027982" sldId="292"/>
        </pc:sldMkLst>
        <pc:spChg chg="mod">
          <ac:chgData name="Rupal, Aakriti" userId="74ca1548-946a-492f-824b-b7b201d48b9f" providerId="ADAL" clId="{E82FF0DD-0D41-7242-993A-B02EA3DAD70E}" dt="2022-05-09T22:55:46.595" v="11171" actId="1076"/>
          <ac:spMkLst>
            <pc:docMk/>
            <pc:sldMk cId="1306027982" sldId="292"/>
            <ac:spMk id="2" creationId="{0A587C18-9AB7-9C99-26C5-E20538392609}"/>
          </ac:spMkLst>
        </pc:spChg>
        <pc:spChg chg="del">
          <ac:chgData name="Rupal, Aakriti" userId="74ca1548-946a-492f-824b-b7b201d48b9f" providerId="ADAL" clId="{E82FF0DD-0D41-7242-993A-B02EA3DAD70E}" dt="2022-05-09T01:55:19.467" v="3136" actId="478"/>
          <ac:spMkLst>
            <pc:docMk/>
            <pc:sldMk cId="1306027982" sldId="292"/>
            <ac:spMk id="3" creationId="{0AF26001-E1A0-D87F-A4F3-405C52FD5942}"/>
          </ac:spMkLst>
        </pc:spChg>
        <pc:spChg chg="add del mod">
          <ac:chgData name="Rupal, Aakriti" userId="74ca1548-946a-492f-824b-b7b201d48b9f" providerId="ADAL" clId="{E82FF0DD-0D41-7242-993A-B02EA3DAD70E}" dt="2022-05-10T05:03:13.998" v="12096"/>
          <ac:spMkLst>
            <pc:docMk/>
            <pc:sldMk cId="1306027982" sldId="292"/>
            <ac:spMk id="3" creationId="{4A366335-CE5E-ADF4-8A1B-4CB6A807D68E}"/>
          </ac:spMkLst>
        </pc:spChg>
        <pc:spChg chg="add del mod">
          <ac:chgData name="Rupal, Aakriti" userId="74ca1548-946a-492f-824b-b7b201d48b9f" providerId="ADAL" clId="{E82FF0DD-0D41-7242-993A-B02EA3DAD70E}" dt="2022-05-10T05:03:13.380" v="12094"/>
          <ac:spMkLst>
            <pc:docMk/>
            <pc:sldMk cId="1306027982" sldId="292"/>
            <ac:spMk id="4" creationId="{67C5DD3D-7C2A-5C0B-0493-1B4B95CC2BAD}"/>
          </ac:spMkLst>
        </pc:spChg>
        <pc:spChg chg="add del mod">
          <ac:chgData name="Rupal, Aakriti" userId="74ca1548-946a-492f-824b-b7b201d48b9f" providerId="ADAL" clId="{E82FF0DD-0D41-7242-993A-B02EA3DAD70E}" dt="2022-05-10T05:04:24.561" v="12128"/>
          <ac:spMkLst>
            <pc:docMk/>
            <pc:sldMk cId="1306027982" sldId="292"/>
            <ac:spMk id="5" creationId="{DB751B12-BE1A-81BE-6434-168DBFF36F6F}"/>
          </ac:spMkLst>
        </pc:spChg>
        <pc:spChg chg="add mod">
          <ac:chgData name="Rupal, Aakriti" userId="74ca1548-946a-492f-824b-b7b201d48b9f" providerId="ADAL" clId="{E82FF0DD-0D41-7242-993A-B02EA3DAD70E}" dt="2022-05-11T09:08:11.873" v="15327" actId="20577"/>
          <ac:spMkLst>
            <pc:docMk/>
            <pc:sldMk cId="1306027982" sldId="292"/>
            <ac:spMk id="6" creationId="{9BEB1CB5-B321-D950-6468-7B9CB3C80B2C}"/>
          </ac:spMkLst>
        </pc:spChg>
        <pc:spChg chg="add del mod">
          <ac:chgData name="Rupal, Aakriti" userId="74ca1548-946a-492f-824b-b7b201d48b9f" providerId="ADAL" clId="{E82FF0DD-0D41-7242-993A-B02EA3DAD70E}" dt="2022-05-09T20:28:47.861" v="8925"/>
          <ac:spMkLst>
            <pc:docMk/>
            <pc:sldMk cId="1306027982" sldId="292"/>
            <ac:spMk id="7" creationId="{0160F9E6-12F9-42A3-882E-5564D831D315}"/>
          </ac:spMkLst>
        </pc:spChg>
        <pc:spChg chg="add mod">
          <ac:chgData name="Rupal, Aakriti" userId="74ca1548-946a-492f-824b-b7b201d48b9f" providerId="ADAL" clId="{E82FF0DD-0D41-7242-993A-B02EA3DAD70E}" dt="2022-05-11T09:10:16.036" v="15358" actId="20577"/>
          <ac:spMkLst>
            <pc:docMk/>
            <pc:sldMk cId="1306027982" sldId="292"/>
            <ac:spMk id="7" creationId="{27DF662E-6A43-B3C0-9C29-0ACBB832B14A}"/>
          </ac:spMkLst>
        </pc:spChg>
        <pc:spChg chg="add del mod">
          <ac:chgData name="Rupal, Aakriti" userId="74ca1548-946a-492f-824b-b7b201d48b9f" providerId="ADAL" clId="{E82FF0DD-0D41-7242-993A-B02EA3DAD70E}" dt="2022-05-09T20:46:24.514" v="10117" actId="478"/>
          <ac:spMkLst>
            <pc:docMk/>
            <pc:sldMk cId="1306027982" sldId="292"/>
            <ac:spMk id="8" creationId="{A7130DA2-C03F-982A-1761-37E8FC458B13}"/>
          </ac:spMkLst>
        </pc:spChg>
        <pc:spChg chg="add del mod">
          <ac:chgData name="Rupal, Aakriti" userId="74ca1548-946a-492f-824b-b7b201d48b9f" providerId="ADAL" clId="{E82FF0DD-0D41-7242-993A-B02EA3DAD70E}" dt="2022-05-10T05:04:14.276" v="12122"/>
          <ac:spMkLst>
            <pc:docMk/>
            <pc:sldMk cId="1306027982" sldId="292"/>
            <ac:spMk id="8" creationId="{DC956798-FCBE-DE34-7AF1-066C85EA1A13}"/>
          </ac:spMkLst>
        </pc:spChg>
        <pc:spChg chg="add del mod">
          <ac:chgData name="Rupal, Aakriti" userId="74ca1548-946a-492f-824b-b7b201d48b9f" providerId="ADAL" clId="{E82FF0DD-0D41-7242-993A-B02EA3DAD70E}" dt="2022-05-09T20:47:38.128" v="10143" actId="478"/>
          <ac:spMkLst>
            <pc:docMk/>
            <pc:sldMk cId="1306027982" sldId="292"/>
            <ac:spMk id="9" creationId="{3BB95410-8351-4DA2-B789-2962B4ED3DC5}"/>
          </ac:spMkLst>
        </pc:spChg>
        <pc:spChg chg="add del mod">
          <ac:chgData name="Rupal, Aakriti" userId="74ca1548-946a-492f-824b-b7b201d48b9f" providerId="ADAL" clId="{E82FF0DD-0D41-7242-993A-B02EA3DAD70E}" dt="2022-05-11T09:10:44.349" v="15362"/>
          <ac:spMkLst>
            <pc:docMk/>
            <pc:sldMk cId="1306027982" sldId="292"/>
            <ac:spMk id="9" creationId="{87D7C976-3C3F-FA74-1094-E550459DA7BD}"/>
          </ac:spMkLst>
        </pc:spChg>
        <pc:spChg chg="add del mod">
          <ac:chgData name="Rupal, Aakriti" userId="74ca1548-946a-492f-824b-b7b201d48b9f" providerId="ADAL" clId="{E82FF0DD-0D41-7242-993A-B02EA3DAD70E}" dt="2022-05-09T20:49:02.357" v="10179" actId="478"/>
          <ac:spMkLst>
            <pc:docMk/>
            <pc:sldMk cId="1306027982" sldId="292"/>
            <ac:spMk id="10" creationId="{92BC85DE-4173-8984-52C2-58EE18E46B16}"/>
          </ac:spMkLst>
        </pc:spChg>
        <pc:spChg chg="add del mod">
          <ac:chgData name="Rupal, Aakriti" userId="74ca1548-946a-492f-824b-b7b201d48b9f" providerId="ADAL" clId="{E82FF0DD-0D41-7242-993A-B02EA3DAD70E}" dt="2022-05-09T20:48:13.295" v="10162" actId="478"/>
          <ac:spMkLst>
            <pc:docMk/>
            <pc:sldMk cId="1306027982" sldId="292"/>
            <ac:spMk id="11" creationId="{BF4AE2EA-9A77-5793-F944-626FEDC10E1C}"/>
          </ac:spMkLst>
        </pc:spChg>
        <pc:spChg chg="add del mod">
          <ac:chgData name="Rupal, Aakriti" userId="74ca1548-946a-492f-824b-b7b201d48b9f" providerId="ADAL" clId="{E82FF0DD-0D41-7242-993A-B02EA3DAD70E}" dt="2022-05-09T20:42:58.331" v="10032"/>
          <ac:spMkLst>
            <pc:docMk/>
            <pc:sldMk cId="1306027982" sldId="292"/>
            <ac:spMk id="12" creationId="{F2F0836D-33F5-8167-B19E-752687919881}"/>
          </ac:spMkLst>
        </pc:spChg>
        <pc:spChg chg="add mod">
          <ac:chgData name="Rupal, Aakriti" userId="74ca1548-946a-492f-824b-b7b201d48b9f" providerId="ADAL" clId="{E82FF0DD-0D41-7242-993A-B02EA3DAD70E}" dt="2022-05-09T20:43:55.787" v="10071" actId="1076"/>
          <ac:spMkLst>
            <pc:docMk/>
            <pc:sldMk cId="1306027982" sldId="292"/>
            <ac:spMk id="13" creationId="{8CD24EDC-5767-2DA2-099C-AAED4F78DFD8}"/>
          </ac:spMkLst>
        </pc:spChg>
        <pc:spChg chg="add del mod">
          <ac:chgData name="Rupal, Aakriti" userId="74ca1548-946a-492f-824b-b7b201d48b9f" providerId="ADAL" clId="{E82FF0DD-0D41-7242-993A-B02EA3DAD70E}" dt="2022-05-09T20:43:59.009" v="10073"/>
          <ac:spMkLst>
            <pc:docMk/>
            <pc:sldMk cId="1306027982" sldId="292"/>
            <ac:spMk id="14" creationId="{3E268DE1-698C-A9A9-42FC-82D555E4D278}"/>
          </ac:spMkLst>
        </pc:spChg>
        <pc:spChg chg="add mod">
          <ac:chgData name="Rupal, Aakriti" userId="74ca1548-946a-492f-824b-b7b201d48b9f" providerId="ADAL" clId="{E82FF0DD-0D41-7242-993A-B02EA3DAD70E}" dt="2022-05-09T20:44:10.270" v="10077" actId="1076"/>
          <ac:spMkLst>
            <pc:docMk/>
            <pc:sldMk cId="1306027982" sldId="292"/>
            <ac:spMk id="15" creationId="{8F99C938-1F32-61C7-7342-C4458BC2276F}"/>
          </ac:spMkLst>
        </pc:spChg>
        <pc:spChg chg="add mod">
          <ac:chgData name="Rupal, Aakriti" userId="74ca1548-946a-492f-824b-b7b201d48b9f" providerId="ADAL" clId="{E82FF0DD-0D41-7242-993A-B02EA3DAD70E}" dt="2022-05-09T20:44:06.603" v="10076" actId="1076"/>
          <ac:spMkLst>
            <pc:docMk/>
            <pc:sldMk cId="1306027982" sldId="292"/>
            <ac:spMk id="16" creationId="{18013E95-6BB6-9A34-0FAE-928A64F5AD1A}"/>
          </ac:spMkLst>
        </pc:spChg>
        <pc:spChg chg="add mod">
          <ac:chgData name="Rupal, Aakriti" userId="74ca1548-946a-492f-824b-b7b201d48b9f" providerId="ADAL" clId="{E82FF0DD-0D41-7242-993A-B02EA3DAD70E}" dt="2022-05-09T20:44:17.688" v="10079" actId="1076"/>
          <ac:spMkLst>
            <pc:docMk/>
            <pc:sldMk cId="1306027982" sldId="292"/>
            <ac:spMk id="17" creationId="{8198EA69-898C-083D-294D-0A0487E77800}"/>
          </ac:spMkLst>
        </pc:spChg>
        <pc:spChg chg="add del mod">
          <ac:chgData name="Rupal, Aakriti" userId="74ca1548-946a-492f-824b-b7b201d48b9f" providerId="ADAL" clId="{E82FF0DD-0D41-7242-993A-B02EA3DAD70E}" dt="2022-05-11T09:09:47.012" v="15347" actId="122"/>
          <ac:spMkLst>
            <pc:docMk/>
            <pc:sldMk cId="1306027982" sldId="292"/>
            <ac:spMk id="18" creationId="{BA7875D1-393A-47AD-8B69-76160A725BC7}"/>
          </ac:spMkLst>
        </pc:spChg>
        <pc:spChg chg="add del mod">
          <ac:chgData name="Rupal, Aakriti" userId="74ca1548-946a-492f-824b-b7b201d48b9f" providerId="ADAL" clId="{E82FF0DD-0D41-7242-993A-B02EA3DAD70E}" dt="2022-05-11T09:09:47.012" v="15347" actId="122"/>
          <ac:spMkLst>
            <pc:docMk/>
            <pc:sldMk cId="1306027982" sldId="292"/>
            <ac:spMk id="19" creationId="{1497073D-6722-B4CA-E2A2-D3678282BD80}"/>
          </ac:spMkLst>
        </pc:spChg>
        <pc:spChg chg="add del mod">
          <ac:chgData name="Rupal, Aakriti" userId="74ca1548-946a-492f-824b-b7b201d48b9f" providerId="ADAL" clId="{E82FF0DD-0D41-7242-993A-B02EA3DAD70E}" dt="2022-05-09T20:45:49.219" v="10108"/>
          <ac:spMkLst>
            <pc:docMk/>
            <pc:sldMk cId="1306027982" sldId="292"/>
            <ac:spMk id="20" creationId="{57AE7758-D937-C3D4-3259-5E847767888E}"/>
          </ac:spMkLst>
        </pc:spChg>
        <pc:spChg chg="add mod">
          <ac:chgData name="Rupal, Aakriti" userId="74ca1548-946a-492f-824b-b7b201d48b9f" providerId="ADAL" clId="{E82FF0DD-0D41-7242-993A-B02EA3DAD70E}" dt="2022-05-11T09:08:41.219" v="15337" actId="20577"/>
          <ac:spMkLst>
            <pc:docMk/>
            <pc:sldMk cId="1306027982" sldId="292"/>
            <ac:spMk id="21" creationId="{69BAAF21-394B-B321-C569-C78EBB7137D8}"/>
          </ac:spMkLst>
        </pc:spChg>
        <pc:spChg chg="add mod">
          <ac:chgData name="Rupal, Aakriti" userId="74ca1548-946a-492f-824b-b7b201d48b9f" providerId="ADAL" clId="{E82FF0DD-0D41-7242-993A-B02EA3DAD70E}" dt="2022-05-11T09:09:47.012" v="15347" actId="122"/>
          <ac:spMkLst>
            <pc:docMk/>
            <pc:sldMk cId="1306027982" sldId="292"/>
            <ac:spMk id="22" creationId="{EC9A1F03-9844-BD9B-BC69-B2CD1111C46C}"/>
          </ac:spMkLst>
        </pc:spChg>
        <pc:spChg chg="add mod">
          <ac:chgData name="Rupal, Aakriti" userId="74ca1548-946a-492f-824b-b7b201d48b9f" providerId="ADAL" clId="{E82FF0DD-0D41-7242-993A-B02EA3DAD70E}" dt="2022-05-11T09:09:47.012" v="15347" actId="122"/>
          <ac:spMkLst>
            <pc:docMk/>
            <pc:sldMk cId="1306027982" sldId="292"/>
            <ac:spMk id="23" creationId="{0F1A350F-9500-C1BC-4B14-8A5322E4F906}"/>
          </ac:spMkLst>
        </pc:spChg>
        <pc:spChg chg="add mod">
          <ac:chgData name="Rupal, Aakriti" userId="74ca1548-946a-492f-824b-b7b201d48b9f" providerId="ADAL" clId="{E82FF0DD-0D41-7242-993A-B02EA3DAD70E}" dt="2022-05-11T09:08:52.218" v="15338" actId="20577"/>
          <ac:spMkLst>
            <pc:docMk/>
            <pc:sldMk cId="1306027982" sldId="292"/>
            <ac:spMk id="24" creationId="{126B004D-E5AA-995C-8C66-B632B67605EF}"/>
          </ac:spMkLst>
        </pc:spChg>
        <pc:spChg chg="add mod">
          <ac:chgData name="Rupal, Aakriti" userId="74ca1548-946a-492f-824b-b7b201d48b9f" providerId="ADAL" clId="{E82FF0DD-0D41-7242-993A-B02EA3DAD70E}" dt="2022-05-10T05:03:05.033" v="12089" actId="21"/>
          <ac:spMkLst>
            <pc:docMk/>
            <pc:sldMk cId="1306027982" sldId="292"/>
            <ac:spMk id="25" creationId="{4A26433A-802D-45E9-9C81-AC9F79EE42B1}"/>
          </ac:spMkLst>
        </pc:spChg>
        <pc:spChg chg="add mod">
          <ac:chgData name="Rupal, Aakriti" userId="74ca1548-946a-492f-824b-b7b201d48b9f" providerId="ADAL" clId="{E82FF0DD-0D41-7242-993A-B02EA3DAD70E}" dt="2022-05-11T09:09:47.012" v="15347" actId="122"/>
          <ac:spMkLst>
            <pc:docMk/>
            <pc:sldMk cId="1306027982" sldId="292"/>
            <ac:spMk id="26" creationId="{33719A68-8629-8D2F-6369-E06F5110A167}"/>
          </ac:spMkLst>
        </pc:spChg>
        <pc:spChg chg="add mod">
          <ac:chgData name="Rupal, Aakriti" userId="74ca1548-946a-492f-824b-b7b201d48b9f" providerId="ADAL" clId="{E82FF0DD-0D41-7242-993A-B02EA3DAD70E}" dt="2022-05-11T09:10:25.341" v="15360" actId="20577"/>
          <ac:spMkLst>
            <pc:docMk/>
            <pc:sldMk cId="1306027982" sldId="292"/>
            <ac:spMk id="27" creationId="{CD8A9581-3B47-EDFE-EE99-CF7206AA604E}"/>
          </ac:spMkLst>
        </pc:spChg>
        <pc:spChg chg="add del">
          <ac:chgData name="Rupal, Aakriti" userId="74ca1548-946a-492f-824b-b7b201d48b9f" providerId="ADAL" clId="{E82FF0DD-0D41-7242-993A-B02EA3DAD70E}" dt="2022-05-09T20:49:44.737" v="10183" actId="11529"/>
          <ac:spMkLst>
            <pc:docMk/>
            <pc:sldMk cId="1306027982" sldId="292"/>
            <ac:spMk id="28" creationId="{A00F7474-EDB1-6CF7-8645-E0312CF554D8}"/>
          </ac:spMkLst>
        </pc:spChg>
        <pc:spChg chg="add del mod">
          <ac:chgData name="Rupal, Aakriti" userId="74ca1548-946a-492f-824b-b7b201d48b9f" providerId="ADAL" clId="{E82FF0DD-0D41-7242-993A-B02EA3DAD70E}" dt="2022-05-09T20:54:33.654" v="10286" actId="11529"/>
          <ac:spMkLst>
            <pc:docMk/>
            <pc:sldMk cId="1306027982" sldId="292"/>
            <ac:spMk id="29" creationId="{FF1BB177-C0F2-3ED7-8517-9A55CD5272BE}"/>
          </ac:spMkLst>
        </pc:spChg>
        <pc:spChg chg="add del mod">
          <ac:chgData name="Rupal, Aakriti" userId="74ca1548-946a-492f-824b-b7b201d48b9f" providerId="ADAL" clId="{E82FF0DD-0D41-7242-993A-B02EA3DAD70E}" dt="2022-05-09T20:54:30.703" v="10280"/>
          <ac:spMkLst>
            <pc:docMk/>
            <pc:sldMk cId="1306027982" sldId="292"/>
            <ac:spMk id="30" creationId="{4D5F175F-7601-781F-CAA7-002DE4F98463}"/>
          </ac:spMkLst>
        </pc:spChg>
        <pc:spChg chg="add del mod">
          <ac:chgData name="Rupal, Aakriti" userId="74ca1548-946a-492f-824b-b7b201d48b9f" providerId="ADAL" clId="{E82FF0DD-0D41-7242-993A-B02EA3DAD70E}" dt="2022-05-09T20:54:29.981" v="10278"/>
          <ac:spMkLst>
            <pc:docMk/>
            <pc:sldMk cId="1306027982" sldId="292"/>
            <ac:spMk id="31" creationId="{902F7EE7-6A44-9EB2-D431-C718CA6ED01C}"/>
          </ac:spMkLst>
        </pc:spChg>
        <pc:spChg chg="add del mod">
          <ac:chgData name="Rupal, Aakriti" userId="74ca1548-946a-492f-824b-b7b201d48b9f" providerId="ADAL" clId="{E82FF0DD-0D41-7242-993A-B02EA3DAD70E}" dt="2022-05-09T20:54:29.763" v="10277"/>
          <ac:spMkLst>
            <pc:docMk/>
            <pc:sldMk cId="1306027982" sldId="292"/>
            <ac:spMk id="32" creationId="{D20C929A-A24F-8877-CBD2-E4FD4D8D5D98}"/>
          </ac:spMkLst>
        </pc:spChg>
        <pc:spChg chg="add del mod">
          <ac:chgData name="Rupal, Aakriti" userId="74ca1548-946a-492f-824b-b7b201d48b9f" providerId="ADAL" clId="{E82FF0DD-0D41-7242-993A-B02EA3DAD70E}" dt="2022-05-09T20:54:29.563" v="10276"/>
          <ac:spMkLst>
            <pc:docMk/>
            <pc:sldMk cId="1306027982" sldId="292"/>
            <ac:spMk id="33" creationId="{91E9648A-A0C9-9012-61D1-D74A54760037}"/>
          </ac:spMkLst>
        </pc:spChg>
        <pc:graphicFrameChg chg="add del mod modGraphic">
          <ac:chgData name="Rupal, Aakriti" userId="74ca1548-946a-492f-824b-b7b201d48b9f" providerId="ADAL" clId="{E82FF0DD-0D41-7242-993A-B02EA3DAD70E}" dt="2022-05-09T20:23:53.875" v="8643" actId="478"/>
          <ac:graphicFrameMkLst>
            <pc:docMk/>
            <pc:sldMk cId="1306027982" sldId="292"/>
            <ac:graphicFrameMk id="3" creationId="{E3979696-35B4-0393-B85D-D25B6410AB1E}"/>
          </ac:graphicFrameMkLst>
        </pc:graphicFrameChg>
        <pc:graphicFrameChg chg="add del mod modGraphic">
          <ac:chgData name="Rupal, Aakriti" userId="74ca1548-946a-492f-824b-b7b201d48b9f" providerId="ADAL" clId="{E82FF0DD-0D41-7242-993A-B02EA3DAD70E}" dt="2022-05-09T20:40:23.243" v="9956" actId="478"/>
          <ac:graphicFrameMkLst>
            <pc:docMk/>
            <pc:sldMk cId="1306027982" sldId="292"/>
            <ac:graphicFrameMk id="4" creationId="{F30DF1D9-4E3B-5C60-97D0-AF684C369054}"/>
          </ac:graphicFrameMkLst>
        </pc:graphicFrameChg>
        <pc:graphicFrameChg chg="add del mod modGraphic">
          <ac:chgData name="Rupal, Aakriti" userId="74ca1548-946a-492f-824b-b7b201d48b9f" providerId="ADAL" clId="{E82FF0DD-0D41-7242-993A-B02EA3DAD70E}" dt="2022-05-09T20:26:54.369" v="8733" actId="478"/>
          <ac:graphicFrameMkLst>
            <pc:docMk/>
            <pc:sldMk cId="1306027982" sldId="292"/>
            <ac:graphicFrameMk id="5" creationId="{E5F1B619-A251-9F0F-1470-0F45393E3774}"/>
          </ac:graphicFrameMkLst>
        </pc:graphicFrameChg>
        <pc:graphicFrameChg chg="add del modGraphic">
          <ac:chgData name="Rupal, Aakriti" userId="74ca1548-946a-492f-824b-b7b201d48b9f" providerId="ADAL" clId="{E82FF0DD-0D41-7242-993A-B02EA3DAD70E}" dt="2022-05-09T20:55:38.189" v="10289" actId="1032"/>
          <ac:graphicFrameMkLst>
            <pc:docMk/>
            <pc:sldMk cId="1306027982" sldId="292"/>
            <ac:graphicFrameMk id="34" creationId="{C47CC8E9-D4E0-B676-8798-F6C287F52675}"/>
          </ac:graphicFrameMkLst>
        </pc:graphicFrameChg>
      </pc:sldChg>
      <pc:sldChg chg="addSp delSp modSp new del mod ord modClrScheme chgLayout">
        <pc:chgData name="Rupal, Aakriti" userId="74ca1548-946a-492f-824b-b7b201d48b9f" providerId="ADAL" clId="{E82FF0DD-0D41-7242-993A-B02EA3DAD70E}" dt="2022-05-09T03:37:32.872" v="3531" actId="2696"/>
        <pc:sldMkLst>
          <pc:docMk/>
          <pc:sldMk cId="3243609899" sldId="293"/>
        </pc:sldMkLst>
        <pc:spChg chg="del mod ord">
          <ac:chgData name="Rupal, Aakriti" userId="74ca1548-946a-492f-824b-b7b201d48b9f" providerId="ADAL" clId="{E82FF0DD-0D41-7242-993A-B02EA3DAD70E}" dt="2022-05-09T03:17:36.562" v="3177" actId="700"/>
          <ac:spMkLst>
            <pc:docMk/>
            <pc:sldMk cId="3243609899" sldId="293"/>
            <ac:spMk id="2" creationId="{07A6C1FA-1D66-D66D-F1B1-F6693F640C27}"/>
          </ac:spMkLst>
        </pc:spChg>
        <pc:spChg chg="mod ord">
          <ac:chgData name="Rupal, Aakriti" userId="74ca1548-946a-492f-824b-b7b201d48b9f" providerId="ADAL" clId="{E82FF0DD-0D41-7242-993A-B02EA3DAD70E}" dt="2022-05-09T03:28:59.607" v="3317"/>
          <ac:spMkLst>
            <pc:docMk/>
            <pc:sldMk cId="3243609899" sldId="293"/>
            <ac:spMk id="3" creationId="{86257014-528F-30DD-1625-5170F9F99C13}"/>
          </ac:spMkLst>
        </pc:spChg>
        <pc:spChg chg="add mod ord">
          <ac:chgData name="Rupal, Aakriti" userId="74ca1548-946a-492f-824b-b7b201d48b9f" providerId="ADAL" clId="{E82FF0DD-0D41-7242-993A-B02EA3DAD70E}" dt="2022-05-09T03:18:26.651" v="3202"/>
          <ac:spMkLst>
            <pc:docMk/>
            <pc:sldMk cId="3243609899" sldId="293"/>
            <ac:spMk id="4" creationId="{9E9C8E37-DEF2-D4EE-1460-B2457ED5851B}"/>
          </ac:spMkLst>
        </pc:spChg>
        <pc:spChg chg="add mod ord">
          <ac:chgData name="Rupal, Aakriti" userId="74ca1548-946a-492f-824b-b7b201d48b9f" providerId="ADAL" clId="{E82FF0DD-0D41-7242-993A-B02EA3DAD70E}" dt="2022-05-09T03:18:27.186" v="3223" actId="27636"/>
          <ac:spMkLst>
            <pc:docMk/>
            <pc:sldMk cId="3243609899" sldId="293"/>
            <ac:spMk id="5" creationId="{9AD67908-C298-A778-23AE-EECCC195D09B}"/>
          </ac:spMkLst>
        </pc:spChg>
      </pc:sldChg>
      <pc:sldChg chg="add del">
        <pc:chgData name="Rupal, Aakriti" userId="74ca1548-946a-492f-824b-b7b201d48b9f" providerId="ADAL" clId="{E82FF0DD-0D41-7242-993A-B02EA3DAD70E}" dt="2022-05-09T05:10:00.357" v="5539" actId="2696"/>
        <pc:sldMkLst>
          <pc:docMk/>
          <pc:sldMk cId="368629921" sldId="294"/>
        </pc:sldMkLst>
      </pc:sldChg>
      <pc:sldChg chg="modSp new del mod ord">
        <pc:chgData name="Rupal, Aakriti" userId="74ca1548-946a-492f-824b-b7b201d48b9f" providerId="ADAL" clId="{E82FF0DD-0D41-7242-993A-B02EA3DAD70E}" dt="2022-05-09T03:44:48.193" v="3573" actId="2696"/>
        <pc:sldMkLst>
          <pc:docMk/>
          <pc:sldMk cId="2408842122" sldId="295"/>
        </pc:sldMkLst>
        <pc:spChg chg="mod">
          <ac:chgData name="Rupal, Aakriti" userId="74ca1548-946a-492f-824b-b7b201d48b9f" providerId="ADAL" clId="{E82FF0DD-0D41-7242-993A-B02EA3DAD70E}" dt="2022-05-09T03:32:03.072" v="3348" actId="27636"/>
          <ac:spMkLst>
            <pc:docMk/>
            <pc:sldMk cId="2408842122" sldId="295"/>
            <ac:spMk id="3" creationId="{BC768E82-959B-7FE4-35AA-6538F0328AAB}"/>
          </ac:spMkLst>
        </pc:spChg>
        <pc:spChg chg="mod">
          <ac:chgData name="Rupal, Aakriti" userId="74ca1548-946a-492f-824b-b7b201d48b9f" providerId="ADAL" clId="{E82FF0DD-0D41-7242-993A-B02EA3DAD70E}" dt="2022-05-09T03:32:03.071" v="3347" actId="27636"/>
          <ac:spMkLst>
            <pc:docMk/>
            <pc:sldMk cId="2408842122" sldId="295"/>
            <ac:spMk id="4" creationId="{F2BAE799-8CF7-333E-CCED-3CD092443EE4}"/>
          </ac:spMkLst>
        </pc:spChg>
      </pc:sldChg>
      <pc:sldChg chg="addSp delSp modSp add del mod modClrScheme chgLayout">
        <pc:chgData name="Rupal, Aakriti" userId="74ca1548-946a-492f-824b-b7b201d48b9f" providerId="ADAL" clId="{E82FF0DD-0D41-7242-993A-B02EA3DAD70E}" dt="2022-05-09T05:10:05.195" v="5540" actId="2696"/>
        <pc:sldMkLst>
          <pc:docMk/>
          <pc:sldMk cId="2409115038" sldId="296"/>
        </pc:sldMkLst>
        <pc:spChg chg="mod ord">
          <ac:chgData name="Rupal, Aakriti" userId="74ca1548-946a-492f-824b-b7b201d48b9f" providerId="ADAL" clId="{E82FF0DD-0D41-7242-993A-B02EA3DAD70E}" dt="2022-05-09T03:31:11.562" v="3338" actId="700"/>
          <ac:spMkLst>
            <pc:docMk/>
            <pc:sldMk cId="2409115038" sldId="296"/>
            <ac:spMk id="2" creationId="{AA10C58D-8DF6-CA2B-D09A-0327CF4F7FB9}"/>
          </ac:spMkLst>
        </pc:spChg>
        <pc:spChg chg="add mod ord">
          <ac:chgData name="Rupal, Aakriti" userId="74ca1548-946a-492f-824b-b7b201d48b9f" providerId="ADAL" clId="{E82FF0DD-0D41-7242-993A-B02EA3DAD70E}" dt="2022-05-09T03:31:11.562" v="3338" actId="700"/>
          <ac:spMkLst>
            <pc:docMk/>
            <pc:sldMk cId="2409115038" sldId="296"/>
            <ac:spMk id="3" creationId="{367457A2-8643-E403-882E-E5CFD12A0E4D}"/>
          </ac:spMkLst>
        </pc:spChg>
        <pc:spChg chg="add mod ord">
          <ac:chgData name="Rupal, Aakriti" userId="74ca1548-946a-492f-824b-b7b201d48b9f" providerId="ADAL" clId="{E82FF0DD-0D41-7242-993A-B02EA3DAD70E}" dt="2022-05-09T03:31:11.562" v="3338" actId="700"/>
          <ac:spMkLst>
            <pc:docMk/>
            <pc:sldMk cId="2409115038" sldId="296"/>
            <ac:spMk id="5" creationId="{7F7DC0A4-C70B-BD3D-75B8-9ED3A391D5AF}"/>
          </ac:spMkLst>
        </pc:spChg>
        <pc:graphicFrameChg chg="del mod">
          <ac:chgData name="Rupal, Aakriti" userId="74ca1548-946a-492f-824b-b7b201d48b9f" providerId="ADAL" clId="{E82FF0DD-0D41-7242-993A-B02EA3DAD70E}" dt="2022-05-09T03:30:10.175" v="3328" actId="478"/>
          <ac:graphicFrameMkLst>
            <pc:docMk/>
            <pc:sldMk cId="2409115038" sldId="296"/>
            <ac:graphicFrameMk id="4" creationId="{94D72EA5-19BB-B070-70BA-2B11EFD3623B}"/>
          </ac:graphicFrameMkLst>
        </pc:graphicFrameChg>
      </pc:sldChg>
      <pc:sldChg chg="addSp delSp modSp add del mod ord">
        <pc:chgData name="Rupal, Aakriti" userId="74ca1548-946a-492f-824b-b7b201d48b9f" providerId="ADAL" clId="{E82FF0DD-0D41-7242-993A-B02EA3DAD70E}" dt="2022-05-10T00:01:15.227" v="11840" actId="2696"/>
        <pc:sldMkLst>
          <pc:docMk/>
          <pc:sldMk cId="1103238432" sldId="297"/>
        </pc:sldMkLst>
        <pc:spChg chg="mod">
          <ac:chgData name="Rupal, Aakriti" userId="74ca1548-946a-492f-824b-b7b201d48b9f" providerId="ADAL" clId="{E82FF0DD-0D41-7242-993A-B02EA3DAD70E}" dt="2022-05-10T00:00:27.467" v="11826" actId="21"/>
          <ac:spMkLst>
            <pc:docMk/>
            <pc:sldMk cId="1103238432" sldId="297"/>
            <ac:spMk id="2" creationId="{AA10C58D-8DF6-CA2B-D09A-0327CF4F7FB9}"/>
          </ac:spMkLst>
        </pc:spChg>
        <pc:spChg chg="add del mod">
          <ac:chgData name="Rupal, Aakriti" userId="74ca1548-946a-492f-824b-b7b201d48b9f" providerId="ADAL" clId="{E82FF0DD-0D41-7242-993A-B02EA3DAD70E}" dt="2022-05-09T23:59:51.038" v="11811" actId="931"/>
          <ac:spMkLst>
            <pc:docMk/>
            <pc:sldMk cId="1103238432" sldId="297"/>
            <ac:spMk id="3" creationId="{367457A2-8643-E403-882E-E5CFD12A0E4D}"/>
          </ac:spMkLst>
        </pc:spChg>
        <pc:spChg chg="del">
          <ac:chgData name="Rupal, Aakriti" userId="74ca1548-946a-492f-824b-b7b201d48b9f" providerId="ADAL" clId="{E82FF0DD-0D41-7242-993A-B02EA3DAD70E}" dt="2022-05-09T03:33:08.513" v="3362" actId="478"/>
          <ac:spMkLst>
            <pc:docMk/>
            <pc:sldMk cId="1103238432" sldId="297"/>
            <ac:spMk id="5" creationId="{7F7DC0A4-C70B-BD3D-75B8-9ED3A391D5AF}"/>
          </ac:spMkLst>
        </pc:spChg>
        <pc:spChg chg="add del mod">
          <ac:chgData name="Rupal, Aakriti" userId="74ca1548-946a-492f-824b-b7b201d48b9f" providerId="ADAL" clId="{E82FF0DD-0D41-7242-993A-B02EA3DAD70E}" dt="2022-05-09T21:34:26.210" v="10906" actId="478"/>
          <ac:spMkLst>
            <pc:docMk/>
            <pc:sldMk cId="1103238432" sldId="297"/>
            <ac:spMk id="6" creationId="{1598FE0E-6CEC-3304-9541-664EC5E632FB}"/>
          </ac:spMkLst>
        </pc:spChg>
        <pc:spChg chg="add mod">
          <ac:chgData name="Rupal, Aakriti" userId="74ca1548-946a-492f-824b-b7b201d48b9f" providerId="ADAL" clId="{E82FF0DD-0D41-7242-993A-B02EA3DAD70E}" dt="2022-05-10T00:00:14.240" v="11819" actId="21"/>
          <ac:spMkLst>
            <pc:docMk/>
            <pc:sldMk cId="1103238432" sldId="297"/>
            <ac:spMk id="8" creationId="{6E07FA4A-627A-325C-6D7D-86D088265D6D}"/>
          </ac:spMkLst>
        </pc:spChg>
        <pc:picChg chg="add del mod">
          <ac:chgData name="Rupal, Aakriti" userId="74ca1548-946a-492f-824b-b7b201d48b9f" providerId="ADAL" clId="{E82FF0DD-0D41-7242-993A-B02EA3DAD70E}" dt="2022-05-10T00:00:14.240" v="11819" actId="21"/>
          <ac:picMkLst>
            <pc:docMk/>
            <pc:sldMk cId="1103238432" sldId="297"/>
            <ac:picMk id="5" creationId="{D0E08B86-A373-6685-3F83-FEBAF31EFD61}"/>
          </ac:picMkLst>
        </pc:picChg>
      </pc:sldChg>
      <pc:sldChg chg="addSp modSp add mod">
        <pc:chgData name="Rupal, Aakriti" userId="74ca1548-946a-492f-824b-b7b201d48b9f" providerId="ADAL" clId="{E82FF0DD-0D41-7242-993A-B02EA3DAD70E}" dt="2022-05-11T20:34:31.698" v="16399" actId="1037"/>
        <pc:sldMkLst>
          <pc:docMk/>
          <pc:sldMk cId="2065604989" sldId="298"/>
        </pc:sldMkLst>
        <pc:spChg chg="mod">
          <ac:chgData name="Rupal, Aakriti" userId="74ca1548-946a-492f-824b-b7b201d48b9f" providerId="ADAL" clId="{E82FF0DD-0D41-7242-993A-B02EA3DAD70E}" dt="2022-05-11T20:34:31.698" v="16399" actId="1037"/>
          <ac:spMkLst>
            <pc:docMk/>
            <pc:sldMk cId="2065604989" sldId="298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09T21:25:57.490" v="10832" actId="14100"/>
          <ac:spMkLst>
            <pc:docMk/>
            <pc:sldMk cId="2065604989" sldId="298"/>
            <ac:spMk id="3" creationId="{367457A2-8643-E403-882E-E5CFD12A0E4D}"/>
          </ac:spMkLst>
        </pc:spChg>
        <pc:spChg chg="add mod">
          <ac:chgData name="Rupal, Aakriti" userId="74ca1548-946a-492f-824b-b7b201d48b9f" providerId="ADAL" clId="{E82FF0DD-0D41-7242-993A-B02EA3DAD70E}" dt="2022-05-09T21:27:23.943" v="10884" actId="20577"/>
          <ac:spMkLst>
            <pc:docMk/>
            <pc:sldMk cId="2065604989" sldId="298"/>
            <ac:spMk id="6" creationId="{2C4B6EE3-37D8-8A39-4EC5-D25F51B17680}"/>
          </ac:spMkLst>
        </pc:spChg>
        <pc:picChg chg="add mod">
          <ac:chgData name="Rupal, Aakriti" userId="74ca1548-946a-492f-824b-b7b201d48b9f" providerId="ADAL" clId="{E82FF0DD-0D41-7242-993A-B02EA3DAD70E}" dt="2022-05-09T21:27:54.780" v="10898" actId="1037"/>
          <ac:picMkLst>
            <pc:docMk/>
            <pc:sldMk cId="2065604989" sldId="298"/>
            <ac:picMk id="5" creationId="{478E0924-1F89-6475-0462-7E5A1C8D4B63}"/>
          </ac:picMkLst>
        </pc:picChg>
      </pc:sldChg>
      <pc:sldChg chg="addSp delSp modSp add mod ord modAnim">
        <pc:chgData name="Rupal, Aakriti" userId="74ca1548-946a-492f-824b-b7b201d48b9f" providerId="ADAL" clId="{E82FF0DD-0D41-7242-993A-B02EA3DAD70E}" dt="2022-05-12T00:03:44.004" v="17118" actId="20577"/>
        <pc:sldMkLst>
          <pc:docMk/>
          <pc:sldMk cId="2421415784" sldId="299"/>
        </pc:sldMkLst>
        <pc:spChg chg="mod">
          <ac:chgData name="Rupal, Aakriti" userId="74ca1548-946a-492f-824b-b7b201d48b9f" providerId="ADAL" clId="{E82FF0DD-0D41-7242-993A-B02EA3DAD70E}" dt="2022-05-12T00:03:44.004" v="17118" actId="20577"/>
          <ac:spMkLst>
            <pc:docMk/>
            <pc:sldMk cId="2421415784" sldId="299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09T20:15:48.163" v="8459" actId="113"/>
          <ac:spMkLst>
            <pc:docMk/>
            <pc:sldMk cId="2421415784" sldId="299"/>
            <ac:spMk id="3" creationId="{367457A2-8643-E403-882E-E5CFD12A0E4D}"/>
          </ac:spMkLst>
        </pc:spChg>
        <pc:spChg chg="del">
          <ac:chgData name="Rupal, Aakriti" userId="74ca1548-946a-492f-824b-b7b201d48b9f" providerId="ADAL" clId="{E82FF0DD-0D41-7242-993A-B02EA3DAD70E}" dt="2022-05-09T03:36:10.528" v="3452" actId="931"/>
          <ac:spMkLst>
            <pc:docMk/>
            <pc:sldMk cId="2421415784" sldId="299"/>
            <ac:spMk id="5" creationId="{7F7DC0A4-C70B-BD3D-75B8-9ED3A391D5AF}"/>
          </ac:spMkLst>
        </pc:spChg>
        <pc:spChg chg="add mod">
          <ac:chgData name="Rupal, Aakriti" userId="74ca1548-946a-492f-824b-b7b201d48b9f" providerId="ADAL" clId="{E82FF0DD-0D41-7242-993A-B02EA3DAD70E}" dt="2022-05-11T20:15:37.443" v="16355" actId="115"/>
          <ac:spMkLst>
            <pc:docMk/>
            <pc:sldMk cId="2421415784" sldId="299"/>
            <ac:spMk id="8" creationId="{30288F98-B60B-4BBF-F58E-22F56D3D0A9E}"/>
          </ac:spMkLst>
        </pc:spChg>
        <pc:graphicFrameChg chg="add mod">
          <ac:chgData name="Rupal, Aakriti" userId="74ca1548-946a-492f-824b-b7b201d48b9f" providerId="ADAL" clId="{E82FF0DD-0D41-7242-993A-B02EA3DAD70E}" dt="2022-05-11T20:21:43.698" v="16380" actId="1037"/>
          <ac:graphicFrameMkLst>
            <pc:docMk/>
            <pc:sldMk cId="2421415784" sldId="299"/>
            <ac:graphicFrameMk id="9" creationId="{59E274C4-1426-91F7-7D90-19BCA0622A02}"/>
          </ac:graphicFrameMkLst>
        </pc:graphicFrameChg>
        <pc:picChg chg="add mod modCrop">
          <ac:chgData name="Rupal, Aakriti" userId="74ca1548-946a-492f-824b-b7b201d48b9f" providerId="ADAL" clId="{E82FF0DD-0D41-7242-993A-B02EA3DAD70E}" dt="2022-05-10T18:38:47.326" v="12279" actId="1076"/>
          <ac:picMkLst>
            <pc:docMk/>
            <pc:sldMk cId="2421415784" sldId="299"/>
            <ac:picMk id="6" creationId="{EEFE210E-921C-BC3F-6B76-A90502D12307}"/>
          </ac:picMkLst>
        </pc:picChg>
      </pc:sldChg>
      <pc:sldChg chg="addSp delSp modSp add mod ord">
        <pc:chgData name="Rupal, Aakriti" userId="74ca1548-946a-492f-824b-b7b201d48b9f" providerId="ADAL" clId="{E82FF0DD-0D41-7242-993A-B02EA3DAD70E}" dt="2022-05-11T19:36:53.688" v="15972" actId="1038"/>
        <pc:sldMkLst>
          <pc:docMk/>
          <pc:sldMk cId="2298015333" sldId="300"/>
        </pc:sldMkLst>
        <pc:spChg chg="mod">
          <ac:chgData name="Rupal, Aakriti" userId="74ca1548-946a-492f-824b-b7b201d48b9f" providerId="ADAL" clId="{E82FF0DD-0D41-7242-993A-B02EA3DAD70E}" dt="2022-05-11T08:23:12.175" v="15056" actId="20577"/>
          <ac:spMkLst>
            <pc:docMk/>
            <pc:sldMk cId="2298015333" sldId="300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10T18:40:34.627" v="12307" actId="14100"/>
          <ac:spMkLst>
            <pc:docMk/>
            <pc:sldMk cId="2298015333" sldId="300"/>
            <ac:spMk id="3" creationId="{367457A2-8643-E403-882E-E5CFD12A0E4D}"/>
          </ac:spMkLst>
        </pc:spChg>
        <pc:spChg chg="add del mod">
          <ac:chgData name="Rupal, Aakriti" userId="74ca1548-946a-492f-824b-b7b201d48b9f" providerId="ADAL" clId="{E82FF0DD-0D41-7242-993A-B02EA3DAD70E}" dt="2022-05-09T20:09:07.578" v="8162" actId="931"/>
          <ac:spMkLst>
            <pc:docMk/>
            <pc:sldMk cId="2298015333" sldId="300"/>
            <ac:spMk id="5" creationId="{17280DD0-4D1F-0DC7-3474-9927BDC3C111}"/>
          </ac:spMkLst>
        </pc:spChg>
        <pc:spChg chg="add del mod">
          <ac:chgData name="Rupal, Aakriti" userId="74ca1548-946a-492f-824b-b7b201d48b9f" providerId="ADAL" clId="{E82FF0DD-0D41-7242-993A-B02EA3DAD70E}" dt="2022-05-09T20:09:53.946" v="8186"/>
          <ac:spMkLst>
            <pc:docMk/>
            <pc:sldMk cId="2298015333" sldId="300"/>
            <ac:spMk id="10" creationId="{0C537290-47A8-02BF-2CCE-13C0F9DFE68B}"/>
          </ac:spMkLst>
        </pc:spChg>
        <pc:spChg chg="add del mod">
          <ac:chgData name="Rupal, Aakriti" userId="74ca1548-946a-492f-824b-b7b201d48b9f" providerId="ADAL" clId="{E82FF0DD-0D41-7242-993A-B02EA3DAD70E}" dt="2022-05-09T20:10:05.481" v="8188" actId="767"/>
          <ac:spMkLst>
            <pc:docMk/>
            <pc:sldMk cId="2298015333" sldId="300"/>
            <ac:spMk id="11" creationId="{DD2E9E37-AF5F-E6CB-3D23-8B4BB0CA5589}"/>
          </ac:spMkLst>
        </pc:spChg>
        <pc:spChg chg="add mod">
          <ac:chgData name="Rupal, Aakriti" userId="74ca1548-946a-492f-824b-b7b201d48b9f" providerId="ADAL" clId="{E82FF0DD-0D41-7242-993A-B02EA3DAD70E}" dt="2022-05-11T09:23:52.228" v="15444" actId="20577"/>
          <ac:spMkLst>
            <pc:docMk/>
            <pc:sldMk cId="2298015333" sldId="300"/>
            <ac:spMk id="12" creationId="{3BAB0A20-2333-16CF-B68A-3460EA6D5CD3}"/>
          </ac:spMkLst>
        </pc:spChg>
        <pc:spChg chg="add mod">
          <ac:chgData name="Rupal, Aakriti" userId="74ca1548-946a-492f-824b-b7b201d48b9f" providerId="ADAL" clId="{E82FF0DD-0D41-7242-993A-B02EA3DAD70E}" dt="2022-05-10T18:40:28.832" v="12306" actId="1076"/>
          <ac:spMkLst>
            <pc:docMk/>
            <pc:sldMk cId="2298015333" sldId="300"/>
            <ac:spMk id="13" creationId="{90AE446C-B84F-39A2-C08F-63F32CD577F9}"/>
          </ac:spMkLst>
        </pc:spChg>
        <pc:graphicFrameChg chg="add mod">
          <ac:chgData name="Rupal, Aakriti" userId="74ca1548-946a-492f-824b-b7b201d48b9f" providerId="ADAL" clId="{E82FF0DD-0D41-7242-993A-B02EA3DAD70E}" dt="2022-05-11T19:36:53.688" v="15972" actId="1038"/>
          <ac:graphicFrameMkLst>
            <pc:docMk/>
            <pc:sldMk cId="2298015333" sldId="300"/>
            <ac:graphicFrameMk id="8" creationId="{133BCA57-B075-F91D-63F8-D1F129D26E37}"/>
          </ac:graphicFrameMkLst>
        </pc:graphicFrameChg>
        <pc:picChg chg="del">
          <ac:chgData name="Rupal, Aakriti" userId="74ca1548-946a-492f-824b-b7b201d48b9f" providerId="ADAL" clId="{E82FF0DD-0D41-7242-993A-B02EA3DAD70E}" dt="2022-05-09T03:40:48.183" v="3554" actId="478"/>
          <ac:picMkLst>
            <pc:docMk/>
            <pc:sldMk cId="2298015333" sldId="300"/>
            <ac:picMk id="6" creationId="{EEFE210E-921C-BC3F-6B76-A90502D12307}"/>
          </ac:picMkLst>
        </pc:picChg>
        <pc:picChg chg="add mod modCrop">
          <ac:chgData name="Rupal, Aakriti" userId="74ca1548-946a-492f-824b-b7b201d48b9f" providerId="ADAL" clId="{E82FF0DD-0D41-7242-993A-B02EA3DAD70E}" dt="2022-05-11T08:11:37.537" v="14778" actId="1076"/>
          <ac:picMkLst>
            <pc:docMk/>
            <pc:sldMk cId="2298015333" sldId="300"/>
            <ac:picMk id="9" creationId="{4C8C946F-3778-0D00-23AD-AF7FABCAE0B2}"/>
          </ac:picMkLst>
        </pc:picChg>
      </pc:sldChg>
      <pc:sldChg chg="addSp delSp modSp add del mod ord">
        <pc:chgData name="Rupal, Aakriti" userId="74ca1548-946a-492f-824b-b7b201d48b9f" providerId="ADAL" clId="{E82FF0DD-0D41-7242-993A-B02EA3DAD70E}" dt="2022-05-10T05:09:19.555" v="12146" actId="2696"/>
        <pc:sldMkLst>
          <pc:docMk/>
          <pc:sldMk cId="3366675315" sldId="301"/>
        </pc:sldMkLst>
        <pc:spChg chg="add del mod">
          <ac:chgData name="Rupal, Aakriti" userId="74ca1548-946a-492f-824b-b7b201d48b9f" providerId="ADAL" clId="{E82FF0DD-0D41-7242-993A-B02EA3DAD70E}" dt="2022-05-09T21:07:29.222" v="10722" actId="113"/>
          <ac:spMkLst>
            <pc:docMk/>
            <pc:sldMk cId="3366675315" sldId="301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09T19:11:07.004" v="6952" actId="1076"/>
          <ac:spMkLst>
            <pc:docMk/>
            <pc:sldMk cId="3366675315" sldId="301"/>
            <ac:spMk id="3" creationId="{367457A2-8643-E403-882E-E5CFD12A0E4D}"/>
          </ac:spMkLst>
        </pc:spChg>
        <pc:spChg chg="del">
          <ac:chgData name="Rupal, Aakriti" userId="74ca1548-946a-492f-824b-b7b201d48b9f" providerId="ADAL" clId="{E82FF0DD-0D41-7242-993A-B02EA3DAD70E}" dt="2022-05-09T03:47:33.270" v="3668"/>
          <ac:spMkLst>
            <pc:docMk/>
            <pc:sldMk cId="3366675315" sldId="301"/>
            <ac:spMk id="5" creationId="{17280DD0-4D1F-0DC7-3474-9927BDC3C111}"/>
          </ac:spMkLst>
        </pc:spChg>
        <pc:spChg chg="add del mod">
          <ac:chgData name="Rupal, Aakriti" userId="74ca1548-946a-492f-824b-b7b201d48b9f" providerId="ADAL" clId="{E82FF0DD-0D41-7242-993A-B02EA3DAD70E}" dt="2022-05-09T04:06:41.426" v="4079" actId="478"/>
          <ac:spMkLst>
            <pc:docMk/>
            <pc:sldMk cId="3366675315" sldId="301"/>
            <ac:spMk id="7" creationId="{03100E83-F840-0635-F449-0798D06313F2}"/>
          </ac:spMkLst>
        </pc:spChg>
        <pc:spChg chg="add del mod">
          <ac:chgData name="Rupal, Aakriti" userId="74ca1548-946a-492f-824b-b7b201d48b9f" providerId="ADAL" clId="{E82FF0DD-0D41-7242-993A-B02EA3DAD70E}" dt="2022-05-09T03:50:17.846" v="3706"/>
          <ac:spMkLst>
            <pc:docMk/>
            <pc:sldMk cId="3366675315" sldId="301"/>
            <ac:spMk id="8" creationId="{2C72E08D-05A8-AA30-E569-FA5A0DDCCE34}"/>
          </ac:spMkLst>
        </pc:spChg>
        <pc:spChg chg="add del mod">
          <ac:chgData name="Rupal, Aakriti" userId="74ca1548-946a-492f-824b-b7b201d48b9f" providerId="ADAL" clId="{E82FF0DD-0D41-7242-993A-B02EA3DAD70E}" dt="2022-05-09T19:10:59.936" v="6949" actId="478"/>
          <ac:spMkLst>
            <pc:docMk/>
            <pc:sldMk cId="3366675315" sldId="301"/>
            <ac:spMk id="11" creationId="{91CA8AD5-189D-82D9-F9EF-639163E58D75}"/>
          </ac:spMkLst>
        </pc:spChg>
        <pc:spChg chg="add del mod">
          <ac:chgData name="Rupal, Aakriti" userId="74ca1548-946a-492f-824b-b7b201d48b9f" providerId="ADAL" clId="{E82FF0DD-0D41-7242-993A-B02EA3DAD70E}" dt="2022-05-09T03:58:12.395" v="3887"/>
          <ac:spMkLst>
            <pc:docMk/>
            <pc:sldMk cId="3366675315" sldId="301"/>
            <ac:spMk id="13" creationId="{4372F442-10C2-97AB-EC5C-FED90B15C9AA}"/>
          </ac:spMkLst>
        </pc:spChg>
        <pc:spChg chg="add del mod">
          <ac:chgData name="Rupal, Aakriti" userId="74ca1548-946a-492f-824b-b7b201d48b9f" providerId="ADAL" clId="{E82FF0DD-0D41-7242-993A-B02EA3DAD70E}" dt="2022-05-09T03:59:09.133" v="3926"/>
          <ac:spMkLst>
            <pc:docMk/>
            <pc:sldMk cId="3366675315" sldId="301"/>
            <ac:spMk id="14" creationId="{A04180EB-42FD-A679-69AB-443586F23926}"/>
          </ac:spMkLst>
        </pc:spChg>
        <pc:spChg chg="add del mod">
          <ac:chgData name="Rupal, Aakriti" userId="74ca1548-946a-492f-824b-b7b201d48b9f" providerId="ADAL" clId="{E82FF0DD-0D41-7242-993A-B02EA3DAD70E}" dt="2022-05-09T04:00:55.114" v="3975" actId="478"/>
          <ac:spMkLst>
            <pc:docMk/>
            <pc:sldMk cId="3366675315" sldId="301"/>
            <ac:spMk id="16" creationId="{A22F1DB8-773F-DAFC-B790-C8A4A00BEB8F}"/>
          </ac:spMkLst>
        </pc:spChg>
        <pc:spChg chg="add mod">
          <ac:chgData name="Rupal, Aakriti" userId="74ca1548-946a-492f-824b-b7b201d48b9f" providerId="ADAL" clId="{E82FF0DD-0D41-7242-993A-B02EA3DAD70E}" dt="2022-05-09T19:10:55.649" v="6948" actId="20577"/>
          <ac:spMkLst>
            <pc:docMk/>
            <pc:sldMk cId="3366675315" sldId="301"/>
            <ac:spMk id="17" creationId="{D735B10C-F86B-3010-761B-7DAA56E60FD7}"/>
          </ac:spMkLst>
        </pc:spChg>
        <pc:spChg chg="add del mod">
          <ac:chgData name="Rupal, Aakriti" userId="74ca1548-946a-492f-824b-b7b201d48b9f" providerId="ADAL" clId="{E82FF0DD-0D41-7242-993A-B02EA3DAD70E}" dt="2022-05-09T04:04:02.731" v="4035" actId="767"/>
          <ac:spMkLst>
            <pc:docMk/>
            <pc:sldMk cId="3366675315" sldId="301"/>
            <ac:spMk id="18" creationId="{13234523-D960-7CC3-6AA0-30D7612057A3}"/>
          </ac:spMkLst>
        </pc:spChg>
        <pc:spChg chg="add del mod">
          <ac:chgData name="Rupal, Aakriti" userId="74ca1548-946a-492f-824b-b7b201d48b9f" providerId="ADAL" clId="{E82FF0DD-0D41-7242-993A-B02EA3DAD70E}" dt="2022-05-09T04:06:42.181" v="4081" actId="478"/>
          <ac:spMkLst>
            <pc:docMk/>
            <pc:sldMk cId="3366675315" sldId="301"/>
            <ac:spMk id="20" creationId="{7853CAE5-D8B7-1233-C610-BFC07111F5DB}"/>
          </ac:spMkLst>
        </pc:spChg>
        <pc:spChg chg="add del mod">
          <ac:chgData name="Rupal, Aakriti" userId="74ca1548-946a-492f-824b-b7b201d48b9f" providerId="ADAL" clId="{E82FF0DD-0D41-7242-993A-B02EA3DAD70E}" dt="2022-05-09T04:06:41.167" v="4078" actId="767"/>
          <ac:spMkLst>
            <pc:docMk/>
            <pc:sldMk cId="3366675315" sldId="301"/>
            <ac:spMk id="21" creationId="{A1CB3B58-0A6C-4BA0-D31D-C53C2C4EBBEC}"/>
          </ac:spMkLst>
        </pc:spChg>
        <pc:spChg chg="add del mod">
          <ac:chgData name="Rupal, Aakriti" userId="74ca1548-946a-492f-824b-b7b201d48b9f" providerId="ADAL" clId="{E82FF0DD-0D41-7242-993A-B02EA3DAD70E}" dt="2022-05-09T04:06:40.707" v="4076" actId="767"/>
          <ac:spMkLst>
            <pc:docMk/>
            <pc:sldMk cId="3366675315" sldId="301"/>
            <ac:spMk id="22" creationId="{8267DAEB-FC8B-1151-7E50-A551B23020D7}"/>
          </ac:spMkLst>
        </pc:spChg>
        <pc:spChg chg="add del mod">
          <ac:chgData name="Rupal, Aakriti" userId="74ca1548-946a-492f-824b-b7b201d48b9f" providerId="ADAL" clId="{E82FF0DD-0D41-7242-993A-B02EA3DAD70E}" dt="2022-05-09T04:06:39.964" v="4074" actId="767"/>
          <ac:spMkLst>
            <pc:docMk/>
            <pc:sldMk cId="3366675315" sldId="301"/>
            <ac:spMk id="23" creationId="{06E451EA-A387-20D0-9827-CA4FD6E27B3C}"/>
          </ac:spMkLst>
        </pc:spChg>
        <pc:spChg chg="add del mod">
          <ac:chgData name="Rupal, Aakriti" userId="74ca1548-946a-492f-824b-b7b201d48b9f" providerId="ADAL" clId="{E82FF0DD-0D41-7242-993A-B02EA3DAD70E}" dt="2022-05-09T04:06:39.616" v="4073" actId="767"/>
          <ac:spMkLst>
            <pc:docMk/>
            <pc:sldMk cId="3366675315" sldId="301"/>
            <ac:spMk id="24" creationId="{8F8BD65B-D696-D2DC-19BF-3950E90EE967}"/>
          </ac:spMkLst>
        </pc:spChg>
        <pc:spChg chg="add mod">
          <ac:chgData name="Rupal, Aakriti" userId="74ca1548-946a-492f-824b-b7b201d48b9f" providerId="ADAL" clId="{E82FF0DD-0D41-7242-993A-B02EA3DAD70E}" dt="2022-05-09T19:12:14.686" v="7043" actId="115"/>
          <ac:spMkLst>
            <pc:docMk/>
            <pc:sldMk cId="3366675315" sldId="301"/>
            <ac:spMk id="25" creationId="{50FF4C38-4FE7-BAF6-1CD4-3CC3A12837BF}"/>
          </ac:spMkLst>
        </pc:spChg>
        <pc:picChg chg="add del mod modCrop">
          <ac:chgData name="Rupal, Aakriti" userId="74ca1548-946a-492f-824b-b7b201d48b9f" providerId="ADAL" clId="{E82FF0DD-0D41-7242-993A-B02EA3DAD70E}" dt="2022-05-09T03:50:12.315" v="3705" actId="478"/>
          <ac:picMkLst>
            <pc:docMk/>
            <pc:sldMk cId="3366675315" sldId="301"/>
            <ac:picMk id="6" creationId="{67A3231C-5099-19C7-E373-3E2F482F4980}"/>
          </ac:picMkLst>
        </pc:picChg>
        <pc:picChg chg="add del mod">
          <ac:chgData name="Rupal, Aakriti" userId="74ca1548-946a-492f-824b-b7b201d48b9f" providerId="ADAL" clId="{E82FF0DD-0D41-7242-993A-B02EA3DAD70E}" dt="2022-05-09T03:52:20.221" v="3753" actId="478"/>
          <ac:picMkLst>
            <pc:docMk/>
            <pc:sldMk cId="3366675315" sldId="301"/>
            <ac:picMk id="9" creationId="{69F048A5-A668-8F4C-C900-FB8E626FB962}"/>
          </ac:picMkLst>
        </pc:picChg>
        <pc:picChg chg="add mod">
          <ac:chgData name="Rupal, Aakriti" userId="74ca1548-946a-492f-824b-b7b201d48b9f" providerId="ADAL" clId="{E82FF0DD-0D41-7242-993A-B02EA3DAD70E}" dt="2022-05-09T19:11:03.604" v="6951" actId="1076"/>
          <ac:picMkLst>
            <pc:docMk/>
            <pc:sldMk cId="3366675315" sldId="301"/>
            <ac:picMk id="12" creationId="{981BD270-4AFB-8178-A95C-68E0131ADE7A}"/>
          </ac:picMkLst>
        </pc:picChg>
      </pc:sldChg>
      <pc:sldChg chg="addSp delSp modSp add mod ord modAnim">
        <pc:chgData name="Rupal, Aakriti" userId="74ca1548-946a-492f-824b-b7b201d48b9f" providerId="ADAL" clId="{E82FF0DD-0D41-7242-993A-B02EA3DAD70E}" dt="2022-05-11T20:35:04.027" v="16428" actId="1037"/>
        <pc:sldMkLst>
          <pc:docMk/>
          <pc:sldMk cId="3762034146" sldId="302"/>
        </pc:sldMkLst>
        <pc:spChg chg="mod">
          <ac:chgData name="Rupal, Aakriti" userId="74ca1548-946a-492f-824b-b7b201d48b9f" providerId="ADAL" clId="{E82FF0DD-0D41-7242-993A-B02EA3DAD70E}" dt="2022-05-11T20:35:04.027" v="16428" actId="1037"/>
          <ac:spMkLst>
            <pc:docMk/>
            <pc:sldMk cId="3762034146" sldId="302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10T18:40:14.777" v="12302" actId="1076"/>
          <ac:spMkLst>
            <pc:docMk/>
            <pc:sldMk cId="3762034146" sldId="302"/>
            <ac:spMk id="3" creationId="{367457A2-8643-E403-882E-E5CFD12A0E4D}"/>
          </ac:spMkLst>
        </pc:spChg>
        <pc:spChg chg="add mod">
          <ac:chgData name="Rupal, Aakriti" userId="74ca1548-946a-492f-824b-b7b201d48b9f" providerId="ADAL" clId="{E82FF0DD-0D41-7242-993A-B02EA3DAD70E}" dt="2022-05-11T09:24:01.256" v="15445" actId="20577"/>
          <ac:spMkLst>
            <pc:docMk/>
            <pc:sldMk cId="3762034146" sldId="302"/>
            <ac:spMk id="4" creationId="{0CE90752-C670-6667-B9EF-6E704808AFBD}"/>
          </ac:spMkLst>
        </pc:spChg>
        <pc:spChg chg="add mod">
          <ac:chgData name="Rupal, Aakriti" userId="74ca1548-946a-492f-824b-b7b201d48b9f" providerId="ADAL" clId="{E82FF0DD-0D41-7242-993A-B02EA3DAD70E}" dt="2022-05-11T08:23:22.354" v="15061" actId="1038"/>
          <ac:spMkLst>
            <pc:docMk/>
            <pc:sldMk cId="3762034146" sldId="302"/>
            <ac:spMk id="8" creationId="{48244456-7204-86F0-3EFD-F04938AE7A8D}"/>
          </ac:spMkLst>
        </pc:spChg>
        <pc:graphicFrameChg chg="add mod">
          <ac:chgData name="Rupal, Aakriti" userId="74ca1548-946a-492f-824b-b7b201d48b9f" providerId="ADAL" clId="{E82FF0DD-0D41-7242-993A-B02EA3DAD70E}" dt="2022-05-11T08:07:47.355" v="14737"/>
          <ac:graphicFrameMkLst>
            <pc:docMk/>
            <pc:sldMk cId="3762034146" sldId="302"/>
            <ac:graphicFrameMk id="10" creationId="{E2865F0E-896D-A091-9F44-EB5AC05280F2}"/>
          </ac:graphicFrameMkLst>
        </pc:graphicFrameChg>
        <pc:graphicFrameChg chg="add del mod">
          <ac:chgData name="Rupal, Aakriti" userId="74ca1548-946a-492f-824b-b7b201d48b9f" providerId="ADAL" clId="{E82FF0DD-0D41-7242-993A-B02EA3DAD70E}" dt="2022-05-11T08:08:46.024" v="14745" actId="478"/>
          <ac:graphicFrameMkLst>
            <pc:docMk/>
            <pc:sldMk cId="3762034146" sldId="302"/>
            <ac:graphicFrameMk id="11" creationId="{E2865F0E-896D-A091-9F44-EB5AC05280F2}"/>
          </ac:graphicFrameMkLst>
        </pc:graphicFrameChg>
        <pc:graphicFrameChg chg="add mod">
          <ac:chgData name="Rupal, Aakriti" userId="74ca1548-946a-492f-824b-b7b201d48b9f" providerId="ADAL" clId="{E82FF0DD-0D41-7242-993A-B02EA3DAD70E}" dt="2022-05-11T08:10:16.898" v="14775" actId="1036"/>
          <ac:graphicFrameMkLst>
            <pc:docMk/>
            <pc:sldMk cId="3762034146" sldId="302"/>
            <ac:graphicFrameMk id="12" creationId="{F66F8FCC-00D0-DAA3-20FA-52BAB0CA1B55}"/>
          </ac:graphicFrameMkLst>
        </pc:graphicFrameChg>
        <pc:picChg chg="mod modCrop">
          <ac:chgData name="Rupal, Aakriti" userId="74ca1548-946a-492f-824b-b7b201d48b9f" providerId="ADAL" clId="{E82FF0DD-0D41-7242-993A-B02EA3DAD70E}" dt="2022-05-11T08:23:25.058" v="15068" actId="1037"/>
          <ac:picMkLst>
            <pc:docMk/>
            <pc:sldMk cId="3762034146" sldId="302"/>
            <ac:picMk id="6" creationId="{67A3231C-5099-19C7-E373-3E2F482F4980}"/>
          </ac:picMkLst>
        </pc:picChg>
      </pc:sldChg>
      <pc:sldChg chg="addSp modSp add del mod modAnim">
        <pc:chgData name="Rupal, Aakriti" userId="74ca1548-946a-492f-824b-b7b201d48b9f" providerId="ADAL" clId="{E82FF0DD-0D41-7242-993A-B02EA3DAD70E}" dt="2022-05-10T05:09:36.171" v="12147" actId="2696"/>
        <pc:sldMkLst>
          <pc:docMk/>
          <pc:sldMk cId="2587883905" sldId="303"/>
        </pc:sldMkLst>
        <pc:spChg chg="mod">
          <ac:chgData name="Rupal, Aakriti" userId="74ca1548-946a-492f-824b-b7b201d48b9f" providerId="ADAL" clId="{E82FF0DD-0D41-7242-993A-B02EA3DAD70E}" dt="2022-05-09T21:07:33.739" v="10723" actId="113"/>
          <ac:spMkLst>
            <pc:docMk/>
            <pc:sldMk cId="2587883905" sldId="303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09T19:12:24.787" v="7049" actId="1076"/>
          <ac:spMkLst>
            <pc:docMk/>
            <pc:sldMk cId="2587883905" sldId="303"/>
            <ac:spMk id="3" creationId="{367457A2-8643-E403-882E-E5CFD12A0E4D}"/>
          </ac:spMkLst>
        </pc:spChg>
        <pc:spChg chg="add mod">
          <ac:chgData name="Rupal, Aakriti" userId="74ca1548-946a-492f-824b-b7b201d48b9f" providerId="ADAL" clId="{E82FF0DD-0D41-7242-993A-B02EA3DAD70E}" dt="2022-05-09T20:12:09.296" v="8325" actId="20577"/>
          <ac:spMkLst>
            <pc:docMk/>
            <pc:sldMk cId="2587883905" sldId="303"/>
            <ac:spMk id="4" creationId="{6DF4B6B8-B9A5-BE3C-57FF-15A1DBF44393}"/>
          </ac:spMkLst>
        </pc:spChg>
        <pc:spChg chg="add mod">
          <ac:chgData name="Rupal, Aakriti" userId="74ca1548-946a-492f-824b-b7b201d48b9f" providerId="ADAL" clId="{E82FF0DD-0D41-7242-993A-B02EA3DAD70E}" dt="2022-05-09T19:13:48.536" v="7148" actId="115"/>
          <ac:spMkLst>
            <pc:docMk/>
            <pc:sldMk cId="2587883905" sldId="303"/>
            <ac:spMk id="5" creationId="{52B39E37-F810-3773-9DB0-A644364FFFD4}"/>
          </ac:spMkLst>
        </pc:spChg>
        <pc:picChg chg="mod">
          <ac:chgData name="Rupal, Aakriti" userId="74ca1548-946a-492f-824b-b7b201d48b9f" providerId="ADAL" clId="{E82FF0DD-0D41-7242-993A-B02EA3DAD70E}" dt="2022-05-09T19:12:27.652" v="7050" actId="1076"/>
          <ac:picMkLst>
            <pc:docMk/>
            <pc:sldMk cId="2587883905" sldId="303"/>
            <ac:picMk id="9" creationId="{69F048A5-A668-8F4C-C900-FB8E626FB962}"/>
          </ac:picMkLst>
        </pc:picChg>
      </pc:sldChg>
      <pc:sldChg chg="addSp delSp modSp new del mod">
        <pc:chgData name="Rupal, Aakriti" userId="74ca1548-946a-492f-824b-b7b201d48b9f" providerId="ADAL" clId="{E82FF0DD-0D41-7242-993A-B02EA3DAD70E}" dt="2022-05-09T04:11:01.133" v="4238" actId="2696"/>
        <pc:sldMkLst>
          <pc:docMk/>
          <pc:sldMk cId="2420714530" sldId="304"/>
        </pc:sldMkLst>
        <pc:spChg chg="del mod">
          <ac:chgData name="Rupal, Aakriti" userId="74ca1548-946a-492f-824b-b7b201d48b9f" providerId="ADAL" clId="{E82FF0DD-0D41-7242-993A-B02EA3DAD70E}" dt="2022-05-09T04:00:36.638" v="3948" actId="478"/>
          <ac:spMkLst>
            <pc:docMk/>
            <pc:sldMk cId="2420714530" sldId="304"/>
            <ac:spMk id="2" creationId="{D4106158-596F-CE87-3007-46C427ACC5FF}"/>
          </ac:spMkLst>
        </pc:spChg>
        <pc:spChg chg="add del mod">
          <ac:chgData name="Rupal, Aakriti" userId="74ca1548-946a-492f-824b-b7b201d48b9f" providerId="ADAL" clId="{E82FF0DD-0D41-7242-993A-B02EA3DAD70E}" dt="2022-05-09T03:59:31.507" v="3942"/>
          <ac:spMkLst>
            <pc:docMk/>
            <pc:sldMk cId="2420714530" sldId="304"/>
            <ac:spMk id="5" creationId="{B4FF195E-4EB6-1825-9AF4-B2E4E21B6FA4}"/>
          </ac:spMkLst>
        </pc:spChg>
        <pc:spChg chg="add del mod">
          <ac:chgData name="Rupal, Aakriti" userId="74ca1548-946a-492f-824b-b7b201d48b9f" providerId="ADAL" clId="{E82FF0DD-0D41-7242-993A-B02EA3DAD70E}" dt="2022-05-09T03:59:31.373" v="3940"/>
          <ac:spMkLst>
            <pc:docMk/>
            <pc:sldMk cId="2420714530" sldId="304"/>
            <ac:spMk id="6" creationId="{E845E956-DCCC-EBCB-6662-18DAABFC63F5}"/>
          </ac:spMkLst>
        </pc:spChg>
        <pc:spChg chg="add del mod">
          <ac:chgData name="Rupal, Aakriti" userId="74ca1548-946a-492f-824b-b7b201d48b9f" providerId="ADAL" clId="{E82FF0DD-0D41-7242-993A-B02EA3DAD70E}" dt="2022-05-09T03:59:33.629" v="3944"/>
          <ac:spMkLst>
            <pc:docMk/>
            <pc:sldMk cId="2420714530" sldId="304"/>
            <ac:spMk id="7" creationId="{F53E3B5E-E8D6-E536-F29C-EA402EEC9BBF}"/>
          </ac:spMkLst>
        </pc:spChg>
        <pc:spChg chg="add del mod">
          <ac:chgData name="Rupal, Aakriti" userId="74ca1548-946a-492f-824b-b7b201d48b9f" providerId="ADAL" clId="{E82FF0DD-0D41-7242-993A-B02EA3DAD70E}" dt="2022-05-09T04:00:38.193" v="3950"/>
          <ac:spMkLst>
            <pc:docMk/>
            <pc:sldMk cId="2420714530" sldId="304"/>
            <ac:spMk id="8" creationId="{8EF32CCC-5770-EF09-DA1B-6F144C799E67}"/>
          </ac:spMkLst>
        </pc:spChg>
        <pc:spChg chg="add del mod">
          <ac:chgData name="Rupal, Aakriti" userId="74ca1548-946a-492f-824b-b7b201d48b9f" providerId="ADAL" clId="{E82FF0DD-0D41-7242-993A-B02EA3DAD70E}" dt="2022-05-09T04:00:52.500" v="3971" actId="47"/>
          <ac:spMkLst>
            <pc:docMk/>
            <pc:sldMk cId="2420714530" sldId="304"/>
            <ac:spMk id="9" creationId="{09C81C9B-6D8C-B31E-52DC-9C728CBEE09B}"/>
          </ac:spMkLst>
        </pc:spChg>
        <pc:spChg chg="add del mod">
          <ac:chgData name="Rupal, Aakriti" userId="74ca1548-946a-492f-824b-b7b201d48b9f" providerId="ADAL" clId="{E82FF0DD-0D41-7242-993A-B02EA3DAD70E}" dt="2022-05-09T04:00:45.857" v="3961"/>
          <ac:spMkLst>
            <pc:docMk/>
            <pc:sldMk cId="2420714530" sldId="304"/>
            <ac:spMk id="10" creationId="{915055DB-3C59-F28A-B943-6E74AC7A334D}"/>
          </ac:spMkLst>
        </pc:spChg>
        <pc:spChg chg="add del mod">
          <ac:chgData name="Rupal, Aakriti" userId="74ca1548-946a-492f-824b-b7b201d48b9f" providerId="ADAL" clId="{E82FF0DD-0D41-7242-993A-B02EA3DAD70E}" dt="2022-05-09T04:00:45.467" v="3959"/>
          <ac:spMkLst>
            <pc:docMk/>
            <pc:sldMk cId="2420714530" sldId="304"/>
            <ac:spMk id="11" creationId="{C213CBC1-7C8D-A95B-4148-791506BCF750}"/>
          </ac:spMkLst>
        </pc:spChg>
        <pc:spChg chg="add del mod">
          <ac:chgData name="Rupal, Aakriti" userId="74ca1548-946a-492f-824b-b7b201d48b9f" providerId="ADAL" clId="{E82FF0DD-0D41-7242-993A-B02EA3DAD70E}" dt="2022-05-09T04:00:54.348" v="3974" actId="47"/>
          <ac:spMkLst>
            <pc:docMk/>
            <pc:sldMk cId="2420714530" sldId="304"/>
            <ac:spMk id="12" creationId="{57F9677A-F37B-1335-B02E-2714EEFCB452}"/>
          </ac:spMkLst>
        </pc:spChg>
        <pc:spChg chg="add del mod">
          <ac:chgData name="Rupal, Aakriti" userId="74ca1548-946a-492f-824b-b7b201d48b9f" providerId="ADAL" clId="{E82FF0DD-0D41-7242-993A-B02EA3DAD70E}" dt="2022-05-09T04:00:52.772" v="3972" actId="47"/>
          <ac:spMkLst>
            <pc:docMk/>
            <pc:sldMk cId="2420714530" sldId="304"/>
            <ac:spMk id="13" creationId="{0EB3B064-530D-9D6E-AFC7-B5C72863A4AC}"/>
          </ac:spMkLst>
        </pc:spChg>
      </pc:sldChg>
      <pc:sldChg chg="addSp delSp modSp add del mod ord">
        <pc:chgData name="Rupal, Aakriti" userId="74ca1548-946a-492f-824b-b7b201d48b9f" providerId="ADAL" clId="{E82FF0DD-0D41-7242-993A-B02EA3DAD70E}" dt="2022-05-10T05:09:03.156" v="12145" actId="2696"/>
        <pc:sldMkLst>
          <pc:docMk/>
          <pc:sldMk cId="3553137664" sldId="304"/>
        </pc:sldMkLst>
        <pc:spChg chg="mod">
          <ac:chgData name="Rupal, Aakriti" userId="74ca1548-946a-492f-824b-b7b201d48b9f" providerId="ADAL" clId="{E82FF0DD-0D41-7242-993A-B02EA3DAD70E}" dt="2022-05-09T19:10:46.352" v="6942" actId="20577"/>
          <ac:spMkLst>
            <pc:docMk/>
            <pc:sldMk cId="3553137664" sldId="304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09T04:34:23.045" v="4891" actId="14100"/>
          <ac:spMkLst>
            <pc:docMk/>
            <pc:sldMk cId="3553137664" sldId="304"/>
            <ac:spMk id="3" creationId="{367457A2-8643-E403-882E-E5CFD12A0E4D}"/>
          </ac:spMkLst>
        </pc:spChg>
        <pc:spChg chg="del mod">
          <ac:chgData name="Rupal, Aakriti" userId="74ca1548-946a-492f-824b-b7b201d48b9f" providerId="ADAL" clId="{E82FF0DD-0D41-7242-993A-B02EA3DAD70E}" dt="2022-05-09T04:34:18.174" v="4888" actId="478"/>
          <ac:spMkLst>
            <pc:docMk/>
            <pc:sldMk cId="3553137664" sldId="304"/>
            <ac:spMk id="17" creationId="{D735B10C-F86B-3010-761B-7DAA56E60FD7}"/>
          </ac:spMkLst>
        </pc:spChg>
        <pc:graphicFrameChg chg="add mod">
          <ac:chgData name="Rupal, Aakriti" userId="74ca1548-946a-492f-824b-b7b201d48b9f" providerId="ADAL" clId="{E82FF0DD-0D41-7242-993A-B02EA3DAD70E}" dt="2022-05-09T06:03:27.452" v="5964" actId="20577"/>
          <ac:graphicFrameMkLst>
            <pc:docMk/>
            <pc:sldMk cId="3553137664" sldId="304"/>
            <ac:graphicFrameMk id="8" creationId="{F9E0F0B3-DF7A-6BB6-18B5-C7B92E616351}"/>
          </ac:graphicFrameMkLst>
        </pc:graphicFrameChg>
        <pc:picChg chg="del">
          <ac:chgData name="Rupal, Aakriti" userId="74ca1548-946a-492f-824b-b7b201d48b9f" providerId="ADAL" clId="{E82FF0DD-0D41-7242-993A-B02EA3DAD70E}" dt="2022-05-09T04:15:31.035" v="4441" actId="478"/>
          <ac:picMkLst>
            <pc:docMk/>
            <pc:sldMk cId="3553137664" sldId="304"/>
            <ac:picMk id="12" creationId="{981BD270-4AFB-8178-A95C-68E0131ADE7A}"/>
          </ac:picMkLst>
        </pc:picChg>
      </pc:sldChg>
      <pc:sldChg chg="addSp delSp modSp add del mod ord modAnim">
        <pc:chgData name="Rupal, Aakriti" userId="74ca1548-946a-492f-824b-b7b201d48b9f" providerId="ADAL" clId="{E82FF0DD-0D41-7242-993A-B02EA3DAD70E}" dt="2022-05-11T23:43:25.936" v="16817" actId="1036"/>
        <pc:sldMkLst>
          <pc:docMk/>
          <pc:sldMk cId="964292155" sldId="305"/>
        </pc:sldMkLst>
        <pc:spChg chg="mod">
          <ac:chgData name="Rupal, Aakriti" userId="74ca1548-946a-492f-824b-b7b201d48b9f" providerId="ADAL" clId="{E82FF0DD-0D41-7242-993A-B02EA3DAD70E}" dt="2022-05-11T19:36:22.497" v="15969" actId="113"/>
          <ac:spMkLst>
            <pc:docMk/>
            <pc:sldMk cId="964292155" sldId="305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11T23:41:49.268" v="16808" actId="20577"/>
          <ac:spMkLst>
            <pc:docMk/>
            <pc:sldMk cId="964292155" sldId="305"/>
            <ac:spMk id="3" creationId="{367457A2-8643-E403-882E-E5CFD12A0E4D}"/>
          </ac:spMkLst>
        </pc:spChg>
        <pc:spChg chg="add mod">
          <ac:chgData name="Rupal, Aakriti" userId="74ca1548-946a-492f-824b-b7b201d48b9f" providerId="ADAL" clId="{E82FF0DD-0D41-7242-993A-B02EA3DAD70E}" dt="2022-05-11T23:43:25.936" v="16817" actId="1036"/>
          <ac:spMkLst>
            <pc:docMk/>
            <pc:sldMk cId="964292155" sldId="305"/>
            <ac:spMk id="4" creationId="{9C9EC1C7-D4AE-E058-FC80-C1A680108D69}"/>
          </ac:spMkLst>
        </pc:spChg>
        <pc:spChg chg="del">
          <ac:chgData name="Rupal, Aakriti" userId="74ca1548-946a-492f-824b-b7b201d48b9f" providerId="ADAL" clId="{E82FF0DD-0D41-7242-993A-B02EA3DAD70E}" dt="2022-05-09T19:01:44.544" v="6618" actId="478"/>
          <ac:spMkLst>
            <pc:docMk/>
            <pc:sldMk cId="964292155" sldId="305"/>
            <ac:spMk id="11" creationId="{91CA8AD5-189D-82D9-F9EF-639163E58D75}"/>
          </ac:spMkLst>
        </pc:spChg>
        <pc:spChg chg="mod">
          <ac:chgData name="Rupal, Aakriti" userId="74ca1548-946a-492f-824b-b7b201d48b9f" providerId="ADAL" clId="{E82FF0DD-0D41-7242-993A-B02EA3DAD70E}" dt="2022-05-11T19:56:01.320" v="16197" actId="20577"/>
          <ac:spMkLst>
            <pc:docMk/>
            <pc:sldMk cId="964292155" sldId="305"/>
            <ac:spMk id="17" creationId="{D735B10C-F86B-3010-761B-7DAA56E60FD7}"/>
          </ac:spMkLst>
        </pc:spChg>
        <pc:graphicFrameChg chg="del">
          <ac:chgData name="Rupal, Aakriti" userId="74ca1548-946a-492f-824b-b7b201d48b9f" providerId="ADAL" clId="{E82FF0DD-0D41-7242-993A-B02EA3DAD70E}" dt="2022-05-09T04:18:03.504" v="4498" actId="478"/>
          <ac:graphicFrameMkLst>
            <pc:docMk/>
            <pc:sldMk cId="964292155" sldId="305"/>
            <ac:graphicFrameMk id="8" creationId="{F9E0F0B3-DF7A-6BB6-18B5-C7B92E616351}"/>
          </ac:graphicFrameMkLst>
        </pc:graphicFrameChg>
        <pc:graphicFrameChg chg="add mod">
          <ac:chgData name="Rupal, Aakriti" userId="74ca1548-946a-492f-824b-b7b201d48b9f" providerId="ADAL" clId="{E82FF0DD-0D41-7242-993A-B02EA3DAD70E}" dt="2022-05-09T19:09:47.522" v="6923" actId="1076"/>
          <ac:graphicFrameMkLst>
            <pc:docMk/>
            <pc:sldMk cId="964292155" sldId="305"/>
            <ac:graphicFrameMk id="10" creationId="{A3967839-16BE-FB15-5876-15DB522D0837}"/>
          </ac:graphicFrameMkLst>
        </pc:graphicFrameChg>
        <pc:picChg chg="add mod modCrop">
          <ac:chgData name="Rupal, Aakriti" userId="74ca1548-946a-492f-824b-b7b201d48b9f" providerId="ADAL" clId="{E82FF0DD-0D41-7242-993A-B02EA3DAD70E}" dt="2022-05-09T20:20:56.462" v="8569" actId="1036"/>
          <ac:picMkLst>
            <pc:docMk/>
            <pc:sldMk cId="964292155" sldId="305"/>
            <ac:picMk id="9" creationId="{FBF5FEAA-3A78-56A6-6BB8-12583A97C53B}"/>
          </ac:picMkLst>
        </pc:picChg>
      </pc:sldChg>
      <pc:sldChg chg="addSp delSp modSp add mod ord modAnim">
        <pc:chgData name="Rupal, Aakriti" userId="74ca1548-946a-492f-824b-b7b201d48b9f" providerId="ADAL" clId="{E82FF0DD-0D41-7242-993A-B02EA3DAD70E}" dt="2022-05-11T19:36:14.671" v="15968" actId="20577"/>
        <pc:sldMkLst>
          <pc:docMk/>
          <pc:sldMk cId="1687884920" sldId="306"/>
        </pc:sldMkLst>
        <pc:spChg chg="mod">
          <ac:chgData name="Rupal, Aakriti" userId="74ca1548-946a-492f-824b-b7b201d48b9f" providerId="ADAL" clId="{E82FF0DD-0D41-7242-993A-B02EA3DAD70E}" dt="2022-05-11T19:36:14.671" v="15968" actId="20577"/>
          <ac:spMkLst>
            <pc:docMk/>
            <pc:sldMk cId="1687884920" sldId="306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11T08:25:02.968" v="15071" actId="21"/>
          <ac:spMkLst>
            <pc:docMk/>
            <pc:sldMk cId="1687884920" sldId="306"/>
            <ac:spMk id="3" creationId="{367457A2-8643-E403-882E-E5CFD12A0E4D}"/>
          </ac:spMkLst>
        </pc:spChg>
        <pc:spChg chg="add del mod">
          <ac:chgData name="Rupal, Aakriti" userId="74ca1548-946a-492f-824b-b7b201d48b9f" providerId="ADAL" clId="{E82FF0DD-0D41-7242-993A-B02EA3DAD70E}" dt="2022-05-09T04:30:15.578" v="4827" actId="478"/>
          <ac:spMkLst>
            <pc:docMk/>
            <pc:sldMk cId="1687884920" sldId="306"/>
            <ac:spMk id="5" creationId="{A9D82B33-B528-DC38-D708-BA62AF3AEE23}"/>
          </ac:spMkLst>
        </pc:spChg>
        <pc:spChg chg="add del mod">
          <ac:chgData name="Rupal, Aakriti" userId="74ca1548-946a-492f-824b-b7b201d48b9f" providerId="ADAL" clId="{E82FF0DD-0D41-7242-993A-B02EA3DAD70E}" dt="2022-05-09T18:54:21.755" v="6317" actId="767"/>
          <ac:spMkLst>
            <pc:docMk/>
            <pc:sldMk cId="1687884920" sldId="306"/>
            <ac:spMk id="6" creationId="{81CF0449-5418-7786-9071-FB0B275691FE}"/>
          </ac:spMkLst>
        </pc:spChg>
        <pc:spChg chg="add mod">
          <ac:chgData name="Rupal, Aakriti" userId="74ca1548-946a-492f-824b-b7b201d48b9f" providerId="ADAL" clId="{E82FF0DD-0D41-7242-993A-B02EA3DAD70E}" dt="2022-05-09T19:08:46.141" v="6915" actId="20577"/>
          <ac:spMkLst>
            <pc:docMk/>
            <pc:sldMk cId="1687884920" sldId="306"/>
            <ac:spMk id="10" creationId="{6EC06379-7BB0-4D8D-7A80-1EDAA29B19A0}"/>
          </ac:spMkLst>
        </pc:spChg>
        <pc:spChg chg="del">
          <ac:chgData name="Rupal, Aakriti" userId="74ca1548-946a-492f-824b-b7b201d48b9f" providerId="ADAL" clId="{E82FF0DD-0D41-7242-993A-B02EA3DAD70E}" dt="2022-05-09T04:20:48.100" v="4632"/>
          <ac:spMkLst>
            <pc:docMk/>
            <pc:sldMk cId="1687884920" sldId="306"/>
            <ac:spMk id="11" creationId="{91CA8AD5-189D-82D9-F9EF-639163E58D75}"/>
          </ac:spMkLst>
        </pc:spChg>
        <pc:spChg chg="del mod">
          <ac:chgData name="Rupal, Aakriti" userId="74ca1548-946a-492f-824b-b7b201d48b9f" providerId="ADAL" clId="{E82FF0DD-0D41-7242-993A-B02EA3DAD70E}" dt="2022-05-09T04:32:57.851" v="4878" actId="478"/>
          <ac:spMkLst>
            <pc:docMk/>
            <pc:sldMk cId="1687884920" sldId="306"/>
            <ac:spMk id="17" creationId="{D735B10C-F86B-3010-761B-7DAA56E60FD7}"/>
          </ac:spMkLst>
        </pc:spChg>
        <pc:graphicFrameChg chg="add mod">
          <ac:chgData name="Rupal, Aakriti" userId="74ca1548-946a-492f-824b-b7b201d48b9f" providerId="ADAL" clId="{E82FF0DD-0D41-7242-993A-B02EA3DAD70E}" dt="2022-05-11T19:36:06.724" v="15967" actId="1038"/>
          <ac:graphicFrameMkLst>
            <pc:docMk/>
            <pc:sldMk cId="1687884920" sldId="306"/>
            <ac:graphicFrameMk id="8" creationId="{7178401B-42FC-8EDD-1DA9-BE5CBEA553BA}"/>
          </ac:graphicFrameMkLst>
        </pc:graphicFrameChg>
        <pc:graphicFrameChg chg="add del mod">
          <ac:chgData name="Rupal, Aakriti" userId="74ca1548-946a-492f-824b-b7b201d48b9f" providerId="ADAL" clId="{E82FF0DD-0D41-7242-993A-B02EA3DAD70E}" dt="2022-05-09T04:31:00.514" v="4845" actId="478"/>
          <ac:graphicFrameMkLst>
            <pc:docMk/>
            <pc:sldMk cId="1687884920" sldId="306"/>
            <ac:graphicFrameMk id="12" creationId="{577A6854-845D-646D-E9BF-1F15D3522E9A}"/>
          </ac:graphicFrameMkLst>
        </pc:graphicFrameChg>
        <pc:graphicFrameChg chg="add del mod">
          <ac:chgData name="Rupal, Aakriti" userId="74ca1548-946a-492f-824b-b7b201d48b9f" providerId="ADAL" clId="{E82FF0DD-0D41-7242-993A-B02EA3DAD70E}" dt="2022-05-11T19:35:41.744" v="15939" actId="478"/>
          <ac:graphicFrameMkLst>
            <pc:docMk/>
            <pc:sldMk cId="1687884920" sldId="306"/>
            <ac:graphicFrameMk id="13" creationId="{85276C1C-6BF3-A44F-356D-0CE0584E4972}"/>
          </ac:graphicFrameMkLst>
        </pc:graphicFrameChg>
        <pc:picChg chg="add del mod">
          <ac:chgData name="Rupal, Aakriti" userId="74ca1548-946a-492f-824b-b7b201d48b9f" providerId="ADAL" clId="{E82FF0DD-0D41-7242-993A-B02EA3DAD70E}" dt="2022-05-09T04:23:56.301" v="4700" actId="478"/>
          <ac:picMkLst>
            <pc:docMk/>
            <pc:sldMk cId="1687884920" sldId="306"/>
            <ac:picMk id="8" creationId="{CA7E6017-6F42-BC63-AC92-EB2E68D38783}"/>
          </ac:picMkLst>
        </pc:picChg>
        <pc:picChg chg="del">
          <ac:chgData name="Rupal, Aakriti" userId="74ca1548-946a-492f-824b-b7b201d48b9f" providerId="ADAL" clId="{E82FF0DD-0D41-7242-993A-B02EA3DAD70E}" dt="2022-05-09T04:19:43.333" v="4572" actId="478"/>
          <ac:picMkLst>
            <pc:docMk/>
            <pc:sldMk cId="1687884920" sldId="306"/>
            <ac:picMk id="9" creationId="{FBF5FEAA-3A78-56A6-6BB8-12583A97C53B}"/>
          </ac:picMkLst>
        </pc:picChg>
      </pc:sldChg>
      <pc:sldChg chg="addSp modSp add mod ord modTransition modAnim">
        <pc:chgData name="Rupal, Aakriti" userId="74ca1548-946a-492f-824b-b7b201d48b9f" providerId="ADAL" clId="{E82FF0DD-0D41-7242-993A-B02EA3DAD70E}" dt="2022-05-11T19:36:58.166" v="15977" actId="1037"/>
        <pc:sldMkLst>
          <pc:docMk/>
          <pc:sldMk cId="3266032731" sldId="307"/>
        </pc:sldMkLst>
        <pc:spChg chg="mod">
          <ac:chgData name="Rupal, Aakriti" userId="74ca1548-946a-492f-824b-b7b201d48b9f" providerId="ADAL" clId="{E82FF0DD-0D41-7242-993A-B02EA3DAD70E}" dt="2022-05-09T21:07:46.405" v="10725" actId="113"/>
          <ac:spMkLst>
            <pc:docMk/>
            <pc:sldMk cId="3266032731" sldId="307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09T18:59:56.025" v="6602" actId="1076"/>
          <ac:spMkLst>
            <pc:docMk/>
            <pc:sldMk cId="3266032731" sldId="307"/>
            <ac:spMk id="3" creationId="{367457A2-8643-E403-882E-E5CFD12A0E4D}"/>
          </ac:spMkLst>
        </pc:spChg>
        <pc:spChg chg="add mod">
          <ac:chgData name="Rupal, Aakriti" userId="74ca1548-946a-492f-824b-b7b201d48b9f" providerId="ADAL" clId="{E82FF0DD-0D41-7242-993A-B02EA3DAD70E}" dt="2022-05-09T21:00:39.198" v="10346" actId="115"/>
          <ac:spMkLst>
            <pc:docMk/>
            <pc:sldMk cId="3266032731" sldId="307"/>
            <ac:spMk id="4" creationId="{9F249485-BE6D-D870-19B4-4E21A51245F4}"/>
          </ac:spMkLst>
        </pc:spChg>
        <pc:spChg chg="mod">
          <ac:chgData name="Rupal, Aakriti" userId="74ca1548-946a-492f-824b-b7b201d48b9f" providerId="ADAL" clId="{E82FF0DD-0D41-7242-993A-B02EA3DAD70E}" dt="2022-05-09T19:07:38.314" v="6896" actId="113"/>
          <ac:spMkLst>
            <pc:docMk/>
            <pc:sldMk cId="3266032731" sldId="307"/>
            <ac:spMk id="17" creationId="{D735B10C-F86B-3010-761B-7DAA56E60FD7}"/>
          </ac:spMkLst>
        </pc:spChg>
        <pc:graphicFrameChg chg="add mod">
          <ac:chgData name="Rupal, Aakriti" userId="74ca1548-946a-492f-824b-b7b201d48b9f" providerId="ADAL" clId="{E82FF0DD-0D41-7242-993A-B02EA3DAD70E}" dt="2022-05-11T19:36:58.166" v="15977" actId="1037"/>
          <ac:graphicFrameMkLst>
            <pc:docMk/>
            <pc:sldMk cId="3266032731" sldId="307"/>
            <ac:graphicFrameMk id="9" creationId="{7751E4FB-ECF1-2986-B18B-E542AF629C62}"/>
          </ac:graphicFrameMkLst>
        </pc:graphicFrameChg>
        <pc:picChg chg="mod">
          <ac:chgData name="Rupal, Aakriti" userId="74ca1548-946a-492f-824b-b7b201d48b9f" providerId="ADAL" clId="{E82FF0DD-0D41-7242-993A-B02EA3DAD70E}" dt="2022-05-11T08:18:07.142" v="14880" actId="1036"/>
          <ac:picMkLst>
            <pc:docMk/>
            <pc:sldMk cId="3266032731" sldId="307"/>
            <ac:picMk id="8" creationId="{CA7E6017-6F42-BC63-AC92-EB2E68D38783}"/>
          </ac:picMkLst>
        </pc:picChg>
      </pc:sldChg>
      <pc:sldChg chg="delSp modSp add del mod">
        <pc:chgData name="Rupal, Aakriti" userId="74ca1548-946a-492f-824b-b7b201d48b9f" providerId="ADAL" clId="{E82FF0DD-0D41-7242-993A-B02EA3DAD70E}" dt="2022-05-10T05:08:37.926" v="12144" actId="2696"/>
        <pc:sldMkLst>
          <pc:docMk/>
          <pc:sldMk cId="88356882" sldId="308"/>
        </pc:sldMkLst>
        <pc:spChg chg="mod">
          <ac:chgData name="Rupal, Aakriti" userId="74ca1548-946a-492f-824b-b7b201d48b9f" providerId="ADAL" clId="{E82FF0DD-0D41-7242-993A-B02EA3DAD70E}" dt="2022-05-09T19:01:39.088" v="6617" actId="20577"/>
          <ac:spMkLst>
            <pc:docMk/>
            <pc:sldMk cId="88356882" sldId="308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09T06:05:33.249" v="6011" actId="20577"/>
          <ac:spMkLst>
            <pc:docMk/>
            <pc:sldMk cId="88356882" sldId="308"/>
            <ac:spMk id="3" creationId="{367457A2-8643-E403-882E-E5CFD12A0E4D}"/>
          </ac:spMkLst>
        </pc:spChg>
        <pc:spChg chg="mod">
          <ac:chgData name="Rupal, Aakriti" userId="74ca1548-946a-492f-824b-b7b201d48b9f" providerId="ADAL" clId="{E82FF0DD-0D41-7242-993A-B02EA3DAD70E}" dt="2022-05-09T06:05:33.668" v="6012" actId="1076"/>
          <ac:spMkLst>
            <pc:docMk/>
            <pc:sldMk cId="88356882" sldId="308"/>
            <ac:spMk id="5" creationId="{A9D82B33-B528-DC38-D708-BA62AF3AEE23}"/>
          </ac:spMkLst>
        </pc:spChg>
        <pc:spChg chg="del">
          <ac:chgData name="Rupal, Aakriti" userId="74ca1548-946a-492f-824b-b7b201d48b9f" providerId="ADAL" clId="{E82FF0DD-0D41-7242-993A-B02EA3DAD70E}" dt="2022-05-09T04:33:21.007" v="4881" actId="478"/>
          <ac:spMkLst>
            <pc:docMk/>
            <pc:sldMk cId="88356882" sldId="308"/>
            <ac:spMk id="17" creationId="{D735B10C-F86B-3010-761B-7DAA56E60FD7}"/>
          </ac:spMkLst>
        </pc:spChg>
        <pc:graphicFrameChg chg="mod">
          <ac:chgData name="Rupal, Aakriti" userId="74ca1548-946a-492f-824b-b7b201d48b9f" providerId="ADAL" clId="{E82FF0DD-0D41-7242-993A-B02EA3DAD70E}" dt="2022-05-09T06:05:34.112" v="6013" actId="1076"/>
          <ac:graphicFrameMkLst>
            <pc:docMk/>
            <pc:sldMk cId="88356882" sldId="308"/>
            <ac:graphicFrameMk id="12" creationId="{577A6854-845D-646D-E9BF-1F15D3522E9A}"/>
          </ac:graphicFrameMkLst>
        </pc:graphicFrameChg>
      </pc:sldChg>
      <pc:sldChg chg="addSp delSp modSp add del mod ord">
        <pc:chgData name="Rupal, Aakriti" userId="74ca1548-946a-492f-824b-b7b201d48b9f" providerId="ADAL" clId="{E82FF0DD-0D41-7242-993A-B02EA3DAD70E}" dt="2022-05-10T05:08:14.351" v="12143" actId="2696"/>
        <pc:sldMkLst>
          <pc:docMk/>
          <pc:sldMk cId="1114466123" sldId="309"/>
        </pc:sldMkLst>
        <pc:spChg chg="add del mod">
          <ac:chgData name="Rupal, Aakriti" userId="74ca1548-946a-492f-824b-b7b201d48b9f" providerId="ADAL" clId="{E82FF0DD-0D41-7242-993A-B02EA3DAD70E}" dt="2022-05-09T23:57:16.429" v="11803" actId="20577"/>
          <ac:spMkLst>
            <pc:docMk/>
            <pc:sldMk cId="1114466123" sldId="309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09T18:57:26.875" v="6467" actId="1076"/>
          <ac:spMkLst>
            <pc:docMk/>
            <pc:sldMk cId="1114466123" sldId="309"/>
            <ac:spMk id="3" creationId="{367457A2-8643-E403-882E-E5CFD12A0E4D}"/>
          </ac:spMkLst>
        </pc:spChg>
        <pc:spChg chg="add del mod">
          <ac:chgData name="Rupal, Aakriti" userId="74ca1548-946a-492f-824b-b7b201d48b9f" providerId="ADAL" clId="{E82FF0DD-0D41-7242-993A-B02EA3DAD70E}" dt="2022-05-09T04:38:48.083" v="4983" actId="478"/>
          <ac:spMkLst>
            <pc:docMk/>
            <pc:sldMk cId="1114466123" sldId="309"/>
            <ac:spMk id="5" creationId="{18906FFF-482D-2614-A010-86EF347FBC96}"/>
          </ac:spMkLst>
        </pc:spChg>
        <pc:spChg chg="add del mod">
          <ac:chgData name="Rupal, Aakriti" userId="74ca1548-946a-492f-824b-b7b201d48b9f" providerId="ADAL" clId="{E82FF0DD-0D41-7242-993A-B02EA3DAD70E}" dt="2022-05-09T04:41:33.633" v="5019" actId="478"/>
          <ac:spMkLst>
            <pc:docMk/>
            <pc:sldMk cId="1114466123" sldId="309"/>
            <ac:spMk id="11" creationId="{B2F3E137-C0DE-767F-DE91-7AE9D1445593}"/>
          </ac:spMkLst>
        </pc:spChg>
        <pc:spChg chg="mod">
          <ac:chgData name="Rupal, Aakriti" userId="74ca1548-946a-492f-824b-b7b201d48b9f" providerId="ADAL" clId="{E82FF0DD-0D41-7242-993A-B02EA3DAD70E}" dt="2022-05-09T04:44:11.653" v="5093"/>
          <ac:spMkLst>
            <pc:docMk/>
            <pc:sldMk cId="1114466123" sldId="309"/>
            <ac:spMk id="17" creationId="{D735B10C-F86B-3010-761B-7DAA56E60FD7}"/>
          </ac:spMkLst>
        </pc:spChg>
        <pc:picChg chg="del">
          <ac:chgData name="Rupal, Aakriti" userId="74ca1548-946a-492f-824b-b7b201d48b9f" providerId="ADAL" clId="{E82FF0DD-0D41-7242-993A-B02EA3DAD70E}" dt="2022-05-09T04:35:34.671" v="4903" actId="478"/>
          <ac:picMkLst>
            <pc:docMk/>
            <pc:sldMk cId="1114466123" sldId="309"/>
            <ac:picMk id="8" creationId="{CA7E6017-6F42-BC63-AC92-EB2E68D38783}"/>
          </ac:picMkLst>
        </pc:picChg>
        <pc:picChg chg="add del mod">
          <ac:chgData name="Rupal, Aakriti" userId="74ca1548-946a-492f-824b-b7b201d48b9f" providerId="ADAL" clId="{E82FF0DD-0D41-7242-993A-B02EA3DAD70E}" dt="2022-05-09T04:39:09.333" v="4989" actId="478"/>
          <ac:picMkLst>
            <pc:docMk/>
            <pc:sldMk cId="1114466123" sldId="309"/>
            <ac:picMk id="9" creationId="{F00E4DBF-ABDF-7B6F-928E-BC74C469F447}"/>
          </ac:picMkLst>
        </pc:picChg>
        <pc:picChg chg="add del mod modCrop">
          <ac:chgData name="Rupal, Aakriti" userId="74ca1548-946a-492f-824b-b7b201d48b9f" providerId="ADAL" clId="{E82FF0DD-0D41-7242-993A-B02EA3DAD70E}" dt="2022-05-09T04:42:25.265" v="5075" actId="478"/>
          <ac:picMkLst>
            <pc:docMk/>
            <pc:sldMk cId="1114466123" sldId="309"/>
            <ac:picMk id="10" creationId="{A4C3B29A-EBEE-45A7-A32B-8EA67699FEF1}"/>
          </ac:picMkLst>
        </pc:picChg>
        <pc:picChg chg="add del mod">
          <ac:chgData name="Rupal, Aakriti" userId="74ca1548-946a-492f-824b-b7b201d48b9f" providerId="ADAL" clId="{E82FF0DD-0D41-7242-993A-B02EA3DAD70E}" dt="2022-05-09T04:43:03.074" v="5086"/>
          <ac:picMkLst>
            <pc:docMk/>
            <pc:sldMk cId="1114466123" sldId="309"/>
            <ac:picMk id="13" creationId="{6D5FC9F5-766B-EE04-44A2-60F50D08B307}"/>
          </ac:picMkLst>
        </pc:picChg>
        <pc:picChg chg="add del mod">
          <ac:chgData name="Rupal, Aakriti" userId="74ca1548-946a-492f-824b-b7b201d48b9f" providerId="ADAL" clId="{E82FF0DD-0D41-7242-993A-B02EA3DAD70E}" dt="2022-05-09T04:44:33.332" v="5100" actId="478"/>
          <ac:picMkLst>
            <pc:docMk/>
            <pc:sldMk cId="1114466123" sldId="309"/>
            <ac:picMk id="14" creationId="{261DF956-C33D-79B0-03AF-141AC635E797}"/>
          </ac:picMkLst>
        </pc:picChg>
        <pc:picChg chg="add mod modCrop">
          <ac:chgData name="Rupal, Aakriti" userId="74ca1548-946a-492f-824b-b7b201d48b9f" providerId="ADAL" clId="{E82FF0DD-0D41-7242-993A-B02EA3DAD70E}" dt="2022-05-10T05:05:18.547" v="12130" actId="14100"/>
          <ac:picMkLst>
            <pc:docMk/>
            <pc:sldMk cId="1114466123" sldId="309"/>
            <ac:picMk id="15" creationId="{FEE75C14-C352-0715-51DD-DD80CC518DB7}"/>
          </ac:picMkLst>
        </pc:picChg>
      </pc:sldChg>
      <pc:sldChg chg="addSp delSp modSp add mod delAnim modAnim">
        <pc:chgData name="Rupal, Aakriti" userId="74ca1548-946a-492f-824b-b7b201d48b9f" providerId="ADAL" clId="{E82FF0DD-0D41-7242-993A-B02EA3DAD70E}" dt="2022-05-11T19:37:06.248" v="15982" actId="1038"/>
        <pc:sldMkLst>
          <pc:docMk/>
          <pc:sldMk cId="3118494684" sldId="310"/>
        </pc:sldMkLst>
        <pc:spChg chg="mod">
          <ac:chgData name="Rupal, Aakriti" userId="74ca1548-946a-492f-824b-b7b201d48b9f" providerId="ADAL" clId="{E82FF0DD-0D41-7242-993A-B02EA3DAD70E}" dt="2022-05-11T08:17:47.552" v="14861" actId="20577"/>
          <ac:spMkLst>
            <pc:docMk/>
            <pc:sldMk cId="3118494684" sldId="310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11T09:19:27.826" v="15367" actId="20577"/>
          <ac:spMkLst>
            <pc:docMk/>
            <pc:sldMk cId="3118494684" sldId="310"/>
            <ac:spMk id="3" creationId="{367457A2-8643-E403-882E-E5CFD12A0E4D}"/>
          </ac:spMkLst>
        </pc:spChg>
        <pc:spChg chg="add del mod">
          <ac:chgData name="Rupal, Aakriti" userId="74ca1548-946a-492f-824b-b7b201d48b9f" providerId="ADAL" clId="{E82FF0DD-0D41-7242-993A-B02EA3DAD70E}" dt="2022-05-11T08:17:23.946" v="14850" actId="478"/>
          <ac:spMkLst>
            <pc:docMk/>
            <pc:sldMk cId="3118494684" sldId="310"/>
            <ac:spMk id="8" creationId="{3D323CBB-657F-917C-0CFD-92AF6FCAC537}"/>
          </ac:spMkLst>
        </pc:spChg>
        <pc:spChg chg="add del mod">
          <ac:chgData name="Rupal, Aakriti" userId="74ca1548-946a-492f-824b-b7b201d48b9f" providerId="ADAL" clId="{E82FF0DD-0D41-7242-993A-B02EA3DAD70E}" dt="2022-05-11T08:17:23" v="14849"/>
          <ac:spMkLst>
            <pc:docMk/>
            <pc:sldMk cId="3118494684" sldId="310"/>
            <ac:spMk id="10" creationId="{C503D1BA-32D4-FD5A-32BF-D058B451B052}"/>
          </ac:spMkLst>
        </pc:spChg>
        <pc:spChg chg="add mod">
          <ac:chgData name="Rupal, Aakriti" userId="74ca1548-946a-492f-824b-b7b201d48b9f" providerId="ADAL" clId="{E82FF0DD-0D41-7242-993A-B02EA3DAD70E}" dt="2022-05-11T19:37:06.248" v="15982" actId="1038"/>
          <ac:spMkLst>
            <pc:docMk/>
            <pc:sldMk cId="3118494684" sldId="310"/>
            <ac:spMk id="11" creationId="{CC635E93-DC7A-BA79-22C3-9515D4966647}"/>
          </ac:spMkLst>
        </pc:spChg>
        <pc:spChg chg="mod">
          <ac:chgData name="Rupal, Aakriti" userId="74ca1548-946a-492f-824b-b7b201d48b9f" providerId="ADAL" clId="{E82FF0DD-0D41-7242-993A-B02EA3DAD70E}" dt="2022-05-09T19:54:49.588" v="7324" actId="20577"/>
          <ac:spMkLst>
            <pc:docMk/>
            <pc:sldMk cId="3118494684" sldId="310"/>
            <ac:spMk id="17" creationId="{D735B10C-F86B-3010-761B-7DAA56E60FD7}"/>
          </ac:spMkLst>
        </pc:spChg>
        <pc:picChg chg="add mod modCrop">
          <ac:chgData name="Rupal, Aakriti" userId="74ca1548-946a-492f-824b-b7b201d48b9f" providerId="ADAL" clId="{E82FF0DD-0D41-7242-993A-B02EA3DAD70E}" dt="2022-05-11T16:43:20.632" v="15901" actId="1076"/>
          <ac:picMkLst>
            <pc:docMk/>
            <pc:sldMk cId="3118494684" sldId="310"/>
            <ac:picMk id="5" creationId="{FF4A4975-823E-85A0-C16A-88490BF423FC}"/>
          </ac:picMkLst>
        </pc:picChg>
        <pc:picChg chg="del mod">
          <ac:chgData name="Rupal, Aakriti" userId="74ca1548-946a-492f-824b-b7b201d48b9f" providerId="ADAL" clId="{E82FF0DD-0D41-7242-993A-B02EA3DAD70E}" dt="2022-05-11T16:42:40.460" v="15892" actId="478"/>
          <ac:picMkLst>
            <pc:docMk/>
            <pc:sldMk cId="3118494684" sldId="310"/>
            <ac:picMk id="9" creationId="{F00E4DBF-ABDF-7B6F-928E-BC74C469F447}"/>
          </ac:picMkLst>
        </pc:picChg>
      </pc:sldChg>
      <pc:sldChg chg="modSp add del mod">
        <pc:chgData name="Rupal, Aakriti" userId="74ca1548-946a-492f-824b-b7b201d48b9f" providerId="ADAL" clId="{E82FF0DD-0D41-7242-993A-B02EA3DAD70E}" dt="2022-05-10T04:45:05.443" v="12045" actId="2696"/>
        <pc:sldMkLst>
          <pc:docMk/>
          <pc:sldMk cId="3195380792" sldId="311"/>
        </pc:sldMkLst>
        <pc:spChg chg="mod">
          <ac:chgData name="Rupal, Aakriti" userId="74ca1548-946a-492f-824b-b7b201d48b9f" providerId="ADAL" clId="{E82FF0DD-0D41-7242-993A-B02EA3DAD70E}" dt="2022-05-09T23:57:09.131" v="11796" actId="20577"/>
          <ac:spMkLst>
            <pc:docMk/>
            <pc:sldMk cId="3195380792" sldId="311"/>
            <ac:spMk id="2" creationId="{AA10C58D-8DF6-CA2B-D09A-0327CF4F7FB9}"/>
          </ac:spMkLst>
        </pc:spChg>
      </pc:sldChg>
      <pc:sldChg chg="modSp add mod">
        <pc:chgData name="Rupal, Aakriti" userId="74ca1548-946a-492f-824b-b7b201d48b9f" providerId="ADAL" clId="{E82FF0DD-0D41-7242-993A-B02EA3DAD70E}" dt="2022-05-11T20:15:03.726" v="16354" actId="1076"/>
        <pc:sldMkLst>
          <pc:docMk/>
          <pc:sldMk cId="4166702938" sldId="312"/>
        </pc:sldMkLst>
        <pc:spChg chg="mod">
          <ac:chgData name="Rupal, Aakriti" userId="74ca1548-946a-492f-824b-b7b201d48b9f" providerId="ADAL" clId="{E82FF0DD-0D41-7242-993A-B02EA3DAD70E}" dt="2022-05-11T20:15:03.726" v="16354" actId="1076"/>
          <ac:spMkLst>
            <pc:docMk/>
            <pc:sldMk cId="4166702938" sldId="312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11T07:28:22.324" v="14304" actId="27636"/>
          <ac:spMkLst>
            <pc:docMk/>
            <pc:sldMk cId="4166702938" sldId="312"/>
            <ac:spMk id="3" creationId="{367457A2-8643-E403-882E-E5CFD12A0E4D}"/>
          </ac:spMkLst>
        </pc:spChg>
        <pc:picChg chg="mod">
          <ac:chgData name="Rupal, Aakriti" userId="74ca1548-946a-492f-824b-b7b201d48b9f" providerId="ADAL" clId="{E82FF0DD-0D41-7242-993A-B02EA3DAD70E}" dt="2022-05-10T07:02:39.957" v="12223" actId="1038"/>
          <ac:picMkLst>
            <pc:docMk/>
            <pc:sldMk cId="4166702938" sldId="312"/>
            <ac:picMk id="14" creationId="{261DF956-C33D-79B0-03AF-141AC635E797}"/>
          </ac:picMkLst>
        </pc:picChg>
      </pc:sldChg>
      <pc:sldChg chg="addSp delSp modSp new del mod ord modClrScheme chgLayout">
        <pc:chgData name="Rupal, Aakriti" userId="74ca1548-946a-492f-824b-b7b201d48b9f" providerId="ADAL" clId="{E82FF0DD-0D41-7242-993A-B02EA3DAD70E}" dt="2022-05-10T04:44:58.130" v="12044" actId="2696"/>
        <pc:sldMkLst>
          <pc:docMk/>
          <pc:sldMk cId="250160591" sldId="313"/>
        </pc:sldMkLst>
        <pc:spChg chg="del mod ord">
          <ac:chgData name="Rupal, Aakriti" userId="74ca1548-946a-492f-824b-b7b201d48b9f" providerId="ADAL" clId="{E82FF0DD-0D41-7242-993A-B02EA3DAD70E}" dt="2022-05-09T04:45:06.402" v="5110" actId="700"/>
          <ac:spMkLst>
            <pc:docMk/>
            <pc:sldMk cId="250160591" sldId="313"/>
            <ac:spMk id="2" creationId="{C721FF27-AC8C-9B15-95E4-7F6349F9748A}"/>
          </ac:spMkLst>
        </pc:spChg>
        <pc:spChg chg="del mod ord">
          <ac:chgData name="Rupal, Aakriti" userId="74ca1548-946a-492f-824b-b7b201d48b9f" providerId="ADAL" clId="{E82FF0DD-0D41-7242-993A-B02EA3DAD70E}" dt="2022-05-09T04:45:06.402" v="5110" actId="700"/>
          <ac:spMkLst>
            <pc:docMk/>
            <pc:sldMk cId="250160591" sldId="313"/>
            <ac:spMk id="3" creationId="{E4788FED-DE0D-51CE-5E88-A9B9B7DB2C26}"/>
          </ac:spMkLst>
        </pc:spChg>
        <pc:spChg chg="del">
          <ac:chgData name="Rupal, Aakriti" userId="74ca1548-946a-492f-824b-b7b201d48b9f" providerId="ADAL" clId="{E82FF0DD-0D41-7242-993A-B02EA3DAD70E}" dt="2022-05-09T04:45:06.402" v="5110" actId="700"/>
          <ac:spMkLst>
            <pc:docMk/>
            <pc:sldMk cId="250160591" sldId="313"/>
            <ac:spMk id="4" creationId="{6C79F5F8-AA17-99CF-8643-F8CEFFED3B1F}"/>
          </ac:spMkLst>
        </pc:spChg>
        <pc:spChg chg="add mod ord">
          <ac:chgData name="Rupal, Aakriti" userId="74ca1548-946a-492f-824b-b7b201d48b9f" providerId="ADAL" clId="{E82FF0DD-0D41-7242-993A-B02EA3DAD70E}" dt="2022-05-09T04:45:32.246" v="5120" actId="207"/>
          <ac:spMkLst>
            <pc:docMk/>
            <pc:sldMk cId="250160591" sldId="313"/>
            <ac:spMk id="5" creationId="{E5258F3F-5081-FB18-83E6-A7D24622FD30}"/>
          </ac:spMkLst>
        </pc:spChg>
        <pc:spChg chg="add mod ord">
          <ac:chgData name="Rupal, Aakriti" userId="74ca1548-946a-492f-824b-b7b201d48b9f" providerId="ADAL" clId="{E82FF0DD-0D41-7242-993A-B02EA3DAD70E}" dt="2022-05-09T04:45:41.735" v="5125" actId="20577"/>
          <ac:spMkLst>
            <pc:docMk/>
            <pc:sldMk cId="250160591" sldId="313"/>
            <ac:spMk id="6" creationId="{0E61EF11-DA21-A57B-E93A-9CE7A448EF4D}"/>
          </ac:spMkLst>
        </pc:spChg>
      </pc:sldChg>
      <pc:sldChg chg="addSp delSp modSp add mod ord setBg setClrOvrMap">
        <pc:chgData name="Rupal, Aakriti" userId="74ca1548-946a-492f-824b-b7b201d48b9f" providerId="ADAL" clId="{E82FF0DD-0D41-7242-993A-B02EA3DAD70E}" dt="2022-05-11T09:27:16.838" v="15447" actId="20578"/>
        <pc:sldMkLst>
          <pc:docMk/>
          <pc:sldMk cId="1093802390" sldId="314"/>
        </pc:sldMkLst>
        <pc:spChg chg="del mod">
          <ac:chgData name="Rupal, Aakriti" userId="74ca1548-946a-492f-824b-b7b201d48b9f" providerId="ADAL" clId="{E82FF0DD-0D41-7242-993A-B02EA3DAD70E}" dt="2022-05-09T22:53:36.832" v="11151" actId="478"/>
          <ac:spMkLst>
            <pc:docMk/>
            <pc:sldMk cId="1093802390" sldId="314"/>
            <ac:spMk id="2" creationId="{AA10C58D-8DF6-CA2B-D09A-0327CF4F7FB9}"/>
          </ac:spMkLst>
        </pc:spChg>
        <pc:spChg chg="add del mod">
          <ac:chgData name="Rupal, Aakriti" userId="74ca1548-946a-492f-824b-b7b201d48b9f" providerId="ADAL" clId="{E82FF0DD-0D41-7242-993A-B02EA3DAD70E}" dt="2022-05-09T22:53:42.161" v="11153" actId="478"/>
          <ac:spMkLst>
            <pc:docMk/>
            <pc:sldMk cId="1093802390" sldId="314"/>
            <ac:spMk id="5" creationId="{5807ABB4-EA12-6D0B-12D6-DA70A2993F5F}"/>
          </ac:spMkLst>
        </pc:spChg>
        <pc:spChg chg="del">
          <ac:chgData name="Rupal, Aakriti" userId="74ca1548-946a-492f-824b-b7b201d48b9f" providerId="ADAL" clId="{E82FF0DD-0D41-7242-993A-B02EA3DAD70E}" dt="2022-05-09T06:08:50.726" v="6015" actId="478"/>
          <ac:spMkLst>
            <pc:docMk/>
            <pc:sldMk cId="1093802390" sldId="314"/>
            <ac:spMk id="7" creationId="{03100E83-F840-0635-F449-0798D06313F2}"/>
          </ac:spMkLst>
        </pc:spChg>
        <pc:spChg chg="add del">
          <ac:chgData name="Rupal, Aakriti" userId="74ca1548-946a-492f-824b-b7b201d48b9f" providerId="ADAL" clId="{E82FF0DD-0D41-7242-993A-B02EA3DAD70E}" dt="2022-05-09T05:14:13.204" v="5712" actId="26606"/>
          <ac:spMkLst>
            <pc:docMk/>
            <pc:sldMk cId="1093802390" sldId="314"/>
            <ac:spMk id="12" creationId="{EC0294F1-7EE2-4EB9-A41B-908481D40AC9}"/>
          </ac:spMkLst>
        </pc:spChg>
        <pc:spChg chg="add mod">
          <ac:chgData name="Rupal, Aakriti" userId="74ca1548-946a-492f-824b-b7b201d48b9f" providerId="ADAL" clId="{E82FF0DD-0D41-7242-993A-B02EA3DAD70E}" dt="2022-05-09T06:09:10.144" v="6019" actId="27636"/>
          <ac:spMkLst>
            <pc:docMk/>
            <pc:sldMk cId="1093802390" sldId="314"/>
            <ac:spMk id="13" creationId="{11F60C7D-41F0-2D5C-3C92-2D35F62CF920}"/>
          </ac:spMkLst>
        </pc:spChg>
        <pc:spChg chg="add del">
          <ac:chgData name="Rupal, Aakriti" userId="74ca1548-946a-492f-824b-b7b201d48b9f" providerId="ADAL" clId="{E82FF0DD-0D41-7242-993A-B02EA3DAD70E}" dt="2022-05-09T05:14:13.204" v="5712" actId="26606"/>
          <ac:spMkLst>
            <pc:docMk/>
            <pc:sldMk cId="1093802390" sldId="314"/>
            <ac:spMk id="14" creationId="{B5E326A3-EB92-4BDA-9F77-45197E0CBE7E}"/>
          </ac:spMkLst>
        </pc:spChg>
        <pc:spChg chg="add del">
          <ac:chgData name="Rupal, Aakriti" userId="74ca1548-946a-492f-824b-b7b201d48b9f" providerId="ADAL" clId="{E82FF0DD-0D41-7242-993A-B02EA3DAD70E}" dt="2022-05-09T05:14:13.204" v="5712" actId="26606"/>
          <ac:spMkLst>
            <pc:docMk/>
            <pc:sldMk cId="1093802390" sldId="314"/>
            <ac:spMk id="16" creationId="{CAC996C7-7B84-4645-9AA1-6EA85EAB47D6}"/>
          </ac:spMkLst>
        </pc:spChg>
        <pc:spChg chg="add del">
          <ac:chgData name="Rupal, Aakriti" userId="74ca1548-946a-492f-824b-b7b201d48b9f" providerId="ADAL" clId="{E82FF0DD-0D41-7242-993A-B02EA3DAD70E}" dt="2022-05-09T05:14:13.204" v="5712" actId="26606"/>
          <ac:spMkLst>
            <pc:docMk/>
            <pc:sldMk cId="1093802390" sldId="314"/>
            <ac:spMk id="18" creationId="{32DC315B-5680-47D9-B827-34D012FB14B2}"/>
          </ac:spMkLst>
        </pc:spChg>
        <pc:spChg chg="add del">
          <ac:chgData name="Rupal, Aakriti" userId="74ca1548-946a-492f-824b-b7b201d48b9f" providerId="ADAL" clId="{E82FF0DD-0D41-7242-993A-B02EA3DAD70E}" dt="2022-05-09T05:14:13.854" v="5714" actId="26606"/>
          <ac:spMkLst>
            <pc:docMk/>
            <pc:sldMk cId="1093802390" sldId="314"/>
            <ac:spMk id="20" creationId="{B5E326A3-EB92-4BDA-9F77-45197E0CBE7E}"/>
          </ac:spMkLst>
        </pc:spChg>
        <pc:spChg chg="add del">
          <ac:chgData name="Rupal, Aakriti" userId="74ca1548-946a-492f-824b-b7b201d48b9f" providerId="ADAL" clId="{E82FF0DD-0D41-7242-993A-B02EA3DAD70E}" dt="2022-05-09T05:14:13.854" v="5714" actId="26606"/>
          <ac:spMkLst>
            <pc:docMk/>
            <pc:sldMk cId="1093802390" sldId="314"/>
            <ac:spMk id="22" creationId="{CAC996C7-7B84-4645-9AA1-6EA85EAB47D6}"/>
          </ac:spMkLst>
        </pc:spChg>
        <pc:spChg chg="add del">
          <ac:chgData name="Rupal, Aakriti" userId="74ca1548-946a-492f-824b-b7b201d48b9f" providerId="ADAL" clId="{E82FF0DD-0D41-7242-993A-B02EA3DAD70E}" dt="2022-05-09T05:14:13.854" v="5714" actId="26606"/>
          <ac:spMkLst>
            <pc:docMk/>
            <pc:sldMk cId="1093802390" sldId="314"/>
            <ac:spMk id="23" creationId="{32DC315B-5680-47D9-B827-34D012FB14B2}"/>
          </ac:spMkLst>
        </pc:spChg>
        <pc:graphicFrameChg chg="mod ord modGraphic">
          <ac:chgData name="Rupal, Aakriti" userId="74ca1548-946a-492f-824b-b7b201d48b9f" providerId="ADAL" clId="{E82FF0DD-0D41-7242-993A-B02EA3DAD70E}" dt="2022-05-09T06:09:44.357" v="6022" actId="478"/>
          <ac:graphicFrameMkLst>
            <pc:docMk/>
            <pc:sldMk cId="1093802390" sldId="314"/>
            <ac:graphicFrameMk id="4" creationId="{94D72EA5-19BB-B070-70BA-2B11EFD3623B}"/>
          </ac:graphicFrameMkLst>
        </pc:graphicFrameChg>
        <pc:picChg chg="add del">
          <ac:chgData name="Rupal, Aakriti" userId="74ca1548-946a-492f-824b-b7b201d48b9f" providerId="ADAL" clId="{E82FF0DD-0D41-7242-993A-B02EA3DAD70E}" dt="2022-05-09T05:14:13.854" v="5714" actId="26606"/>
          <ac:picMkLst>
            <pc:docMk/>
            <pc:sldMk cId="1093802390" sldId="314"/>
            <ac:picMk id="21" creationId="{B4E7D395-0531-4A17-A276-FDA3EB7792EC}"/>
          </ac:picMkLst>
        </pc:picChg>
      </pc:sldChg>
      <pc:sldChg chg="add del">
        <pc:chgData name="Rupal, Aakriti" userId="74ca1548-946a-492f-824b-b7b201d48b9f" providerId="ADAL" clId="{E82FF0DD-0D41-7242-993A-B02EA3DAD70E}" dt="2022-05-09T05:14:39.623" v="5720" actId="2696"/>
        <pc:sldMkLst>
          <pc:docMk/>
          <pc:sldMk cId="377674337" sldId="315"/>
        </pc:sldMkLst>
      </pc:sldChg>
      <pc:sldChg chg="addSp delSp modSp add mod ord">
        <pc:chgData name="Rupal, Aakriti" userId="74ca1548-946a-492f-824b-b7b201d48b9f" providerId="ADAL" clId="{E82FF0DD-0D41-7242-993A-B02EA3DAD70E}" dt="2022-05-11T23:56:53.535" v="16931" actId="20577"/>
        <pc:sldMkLst>
          <pc:docMk/>
          <pc:sldMk cId="524999077" sldId="315"/>
        </pc:sldMkLst>
        <pc:spChg chg="mod">
          <ac:chgData name="Rupal, Aakriti" userId="74ca1548-946a-492f-824b-b7b201d48b9f" providerId="ADAL" clId="{E82FF0DD-0D41-7242-993A-B02EA3DAD70E}" dt="2022-05-11T22:50:31.392" v="16740" actId="20577"/>
          <ac:spMkLst>
            <pc:docMk/>
            <pc:sldMk cId="524999077" sldId="315"/>
            <ac:spMk id="2" creationId="{AA10C58D-8DF6-CA2B-D09A-0327CF4F7FB9}"/>
          </ac:spMkLst>
        </pc:spChg>
        <pc:spChg chg="add del mod">
          <ac:chgData name="Rupal, Aakriti" userId="74ca1548-946a-492f-824b-b7b201d48b9f" providerId="ADAL" clId="{E82FF0DD-0D41-7242-993A-B02EA3DAD70E}" dt="2022-05-11T21:59:53.993" v="16473"/>
          <ac:spMkLst>
            <pc:docMk/>
            <pc:sldMk cId="524999077" sldId="315"/>
            <ac:spMk id="3" creationId="{4F4566C5-5F30-F8AE-546A-B3B6BE072714}"/>
          </ac:spMkLst>
        </pc:spChg>
        <pc:graphicFrameChg chg="mod">
          <ac:chgData name="Rupal, Aakriti" userId="74ca1548-946a-492f-824b-b7b201d48b9f" providerId="ADAL" clId="{E82FF0DD-0D41-7242-993A-B02EA3DAD70E}" dt="2022-05-11T23:56:53.535" v="16931" actId="20577"/>
          <ac:graphicFrameMkLst>
            <pc:docMk/>
            <pc:sldMk cId="524999077" sldId="315"/>
            <ac:graphicFrameMk id="4" creationId="{94D72EA5-19BB-B070-70BA-2B11EFD3623B}"/>
          </ac:graphicFrameMkLst>
        </pc:graphicFrameChg>
        <pc:graphicFrameChg chg="add del modGraphic">
          <ac:chgData name="Rupal, Aakriti" userId="74ca1548-946a-492f-824b-b7b201d48b9f" providerId="ADAL" clId="{E82FF0DD-0D41-7242-993A-B02EA3DAD70E}" dt="2022-05-11T22:39:34.355" v="16476" actId="1032"/>
          <ac:graphicFrameMkLst>
            <pc:docMk/>
            <pc:sldMk cId="524999077" sldId="315"/>
            <ac:graphicFrameMk id="5" creationId="{D6F092EE-5101-E151-B07E-9588B271EF4D}"/>
          </ac:graphicFrameMkLst>
        </pc:graphicFrameChg>
      </pc:sldChg>
      <pc:sldChg chg="add del">
        <pc:chgData name="Rupal, Aakriti" userId="74ca1548-946a-492f-824b-b7b201d48b9f" providerId="ADAL" clId="{E82FF0DD-0D41-7242-993A-B02EA3DAD70E}" dt="2022-05-09T18:49:12.264" v="6309" actId="2696"/>
        <pc:sldMkLst>
          <pc:docMk/>
          <pc:sldMk cId="1720157752" sldId="316"/>
        </pc:sldMkLst>
      </pc:sldChg>
      <pc:sldChg chg="add del setBg">
        <pc:chgData name="Rupal, Aakriti" userId="74ca1548-946a-492f-824b-b7b201d48b9f" providerId="ADAL" clId="{E82FF0DD-0D41-7242-993A-B02EA3DAD70E}" dt="2022-05-09T06:09:02.428" v="6017"/>
        <pc:sldMkLst>
          <pc:docMk/>
          <pc:sldMk cId="3148556980" sldId="316"/>
        </pc:sldMkLst>
      </pc:sldChg>
      <pc:sldChg chg="addSp delSp modSp add mod modAnim">
        <pc:chgData name="Rupal, Aakriti" userId="74ca1548-946a-492f-824b-b7b201d48b9f" providerId="ADAL" clId="{E82FF0DD-0D41-7242-993A-B02EA3DAD70E}" dt="2022-05-12T00:04:01.984" v="17131" actId="20577"/>
        <pc:sldMkLst>
          <pc:docMk/>
          <pc:sldMk cId="4051350238" sldId="317"/>
        </pc:sldMkLst>
        <pc:spChg chg="mod">
          <ac:chgData name="Rupal, Aakriti" userId="74ca1548-946a-492f-824b-b7b201d48b9f" providerId="ADAL" clId="{E82FF0DD-0D41-7242-993A-B02EA3DAD70E}" dt="2022-05-12T00:04:01.984" v="17131" actId="20577"/>
          <ac:spMkLst>
            <pc:docMk/>
            <pc:sldMk cId="4051350238" sldId="317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11T09:36:24.504" v="15762" actId="20578"/>
          <ac:spMkLst>
            <pc:docMk/>
            <pc:sldMk cId="4051350238" sldId="317"/>
            <ac:spMk id="3" creationId="{367457A2-8643-E403-882E-E5CFD12A0E4D}"/>
          </ac:spMkLst>
        </pc:spChg>
        <pc:spChg chg="add del mod">
          <ac:chgData name="Rupal, Aakriti" userId="74ca1548-946a-492f-824b-b7b201d48b9f" providerId="ADAL" clId="{E82FF0DD-0D41-7242-993A-B02EA3DAD70E}" dt="2022-05-09T18:47:28.812" v="6231" actId="931"/>
          <ac:spMkLst>
            <pc:docMk/>
            <pc:sldMk cId="4051350238" sldId="317"/>
            <ac:spMk id="5" creationId="{7BEED195-824E-02BC-C39D-B0675EE546CB}"/>
          </ac:spMkLst>
        </pc:spChg>
        <pc:spChg chg="add mod">
          <ac:chgData name="Rupal, Aakriti" userId="74ca1548-946a-492f-824b-b7b201d48b9f" providerId="ADAL" clId="{E82FF0DD-0D41-7242-993A-B02EA3DAD70E}" dt="2022-05-11T20:15:43.143" v="16356" actId="115"/>
          <ac:spMkLst>
            <pc:docMk/>
            <pc:sldMk cId="4051350238" sldId="317"/>
            <ac:spMk id="10" creationId="{06295D50-31B7-BBDF-3C60-999E007B3620}"/>
          </ac:spMkLst>
        </pc:spChg>
        <pc:graphicFrameChg chg="add mod">
          <ac:chgData name="Rupal, Aakriti" userId="74ca1548-946a-492f-824b-b7b201d48b9f" providerId="ADAL" clId="{E82FF0DD-0D41-7242-993A-B02EA3DAD70E}" dt="2022-05-11T20:21:26.527" v="16373" actId="1036"/>
          <ac:graphicFrameMkLst>
            <pc:docMk/>
            <pc:sldMk cId="4051350238" sldId="317"/>
            <ac:graphicFrameMk id="8" creationId="{A5EE88BD-99CC-09E1-0C06-0248A0FA2AC0}"/>
          </ac:graphicFrameMkLst>
        </pc:graphicFrameChg>
        <pc:picChg chg="del">
          <ac:chgData name="Rupal, Aakriti" userId="74ca1548-946a-492f-824b-b7b201d48b9f" providerId="ADAL" clId="{E82FF0DD-0D41-7242-993A-B02EA3DAD70E}" dt="2022-05-09T18:47:22.238" v="6230" actId="478"/>
          <ac:picMkLst>
            <pc:docMk/>
            <pc:sldMk cId="4051350238" sldId="317"/>
            <ac:picMk id="6" creationId="{EEFE210E-921C-BC3F-6B76-A90502D12307}"/>
          </ac:picMkLst>
        </pc:picChg>
        <pc:picChg chg="add mod modCrop">
          <ac:chgData name="Rupal, Aakriti" userId="74ca1548-946a-492f-824b-b7b201d48b9f" providerId="ADAL" clId="{E82FF0DD-0D41-7242-993A-B02EA3DAD70E}" dt="2022-05-10T18:38:23.014" v="12272" actId="14100"/>
          <ac:picMkLst>
            <pc:docMk/>
            <pc:sldMk cId="4051350238" sldId="317"/>
            <ac:picMk id="9" creationId="{D4CEC22F-3D54-CE6E-AD76-E503B156B75D}"/>
          </ac:picMkLst>
        </pc:picChg>
      </pc:sldChg>
      <pc:sldChg chg="addSp delSp modSp add del mod">
        <pc:chgData name="Rupal, Aakriti" userId="74ca1548-946a-492f-824b-b7b201d48b9f" providerId="ADAL" clId="{E82FF0DD-0D41-7242-993A-B02EA3DAD70E}" dt="2022-05-11T23:57:11.243" v="16941" actId="20577"/>
        <pc:sldMkLst>
          <pc:docMk/>
          <pc:sldMk cId="1033543079" sldId="318"/>
        </pc:sldMkLst>
        <pc:spChg chg="mod">
          <ac:chgData name="Rupal, Aakriti" userId="74ca1548-946a-492f-824b-b7b201d48b9f" providerId="ADAL" clId="{E82FF0DD-0D41-7242-993A-B02EA3DAD70E}" dt="2022-05-11T23:57:11.243" v="16941" actId="20577"/>
          <ac:spMkLst>
            <pc:docMk/>
            <pc:sldMk cId="1033543079" sldId="318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11T04:25:53.009" v="12802" actId="13926"/>
          <ac:spMkLst>
            <pc:docMk/>
            <pc:sldMk cId="1033543079" sldId="318"/>
            <ac:spMk id="3" creationId="{367457A2-8643-E403-882E-E5CFD12A0E4D}"/>
          </ac:spMkLst>
        </pc:spChg>
        <pc:spChg chg="mod">
          <ac:chgData name="Rupal, Aakriti" userId="74ca1548-946a-492f-824b-b7b201d48b9f" providerId="ADAL" clId="{E82FF0DD-0D41-7242-993A-B02EA3DAD70E}" dt="2022-05-11T09:37:07.186" v="15787" actId="20577"/>
          <ac:spMkLst>
            <pc:docMk/>
            <pc:sldMk cId="1033543079" sldId="318"/>
            <ac:spMk id="4" creationId="{0CE90752-C670-6667-B9EF-6E704808AFBD}"/>
          </ac:spMkLst>
        </pc:spChg>
        <pc:spChg chg="mod">
          <ac:chgData name="Rupal, Aakriti" userId="74ca1548-946a-492f-824b-b7b201d48b9f" providerId="ADAL" clId="{E82FF0DD-0D41-7242-993A-B02EA3DAD70E}" dt="2022-05-09T20:12:21.296" v="8327" actId="113"/>
          <ac:spMkLst>
            <pc:docMk/>
            <pc:sldMk cId="1033543079" sldId="318"/>
            <ac:spMk id="8" creationId="{48244456-7204-86F0-3EFD-F04938AE7A8D}"/>
          </ac:spMkLst>
        </pc:spChg>
        <pc:spChg chg="add del mod">
          <ac:chgData name="Rupal, Aakriti" userId="74ca1548-946a-492f-824b-b7b201d48b9f" providerId="ADAL" clId="{E82FF0DD-0D41-7242-993A-B02EA3DAD70E}" dt="2022-05-09T19:57:46.484" v="7362" actId="478"/>
          <ac:spMkLst>
            <pc:docMk/>
            <pc:sldMk cId="1033543079" sldId="318"/>
            <ac:spMk id="9" creationId="{EA501556-76A3-F2C5-C00F-3C7C17A7422C}"/>
          </ac:spMkLst>
        </pc:spChg>
        <pc:picChg chg="add mod modCrop">
          <ac:chgData name="Rupal, Aakriti" userId="74ca1548-946a-492f-824b-b7b201d48b9f" providerId="ADAL" clId="{E82FF0DD-0D41-7242-993A-B02EA3DAD70E}" dt="2022-05-11T04:25:36.121" v="12801" actId="1036"/>
          <ac:picMkLst>
            <pc:docMk/>
            <pc:sldMk cId="1033543079" sldId="318"/>
            <ac:picMk id="6" creationId="{4CC1757D-51B2-CA14-2D85-EBCB1F2F636C}"/>
          </ac:picMkLst>
        </pc:picChg>
        <pc:picChg chg="del">
          <ac:chgData name="Rupal, Aakriti" userId="74ca1548-946a-492f-824b-b7b201d48b9f" providerId="ADAL" clId="{E82FF0DD-0D41-7242-993A-B02EA3DAD70E}" dt="2022-05-09T19:17:29.283" v="7292" actId="478"/>
          <ac:picMkLst>
            <pc:docMk/>
            <pc:sldMk cId="1033543079" sldId="318"/>
            <ac:picMk id="6" creationId="{67A3231C-5099-19C7-E373-3E2F482F4980}"/>
          </ac:picMkLst>
        </pc:picChg>
        <pc:picChg chg="add del mod">
          <ac:chgData name="Rupal, Aakriti" userId="74ca1548-946a-492f-824b-b7b201d48b9f" providerId="ADAL" clId="{E82FF0DD-0D41-7242-993A-B02EA3DAD70E}" dt="2022-05-11T04:24:57.902" v="12759" actId="478"/>
          <ac:picMkLst>
            <pc:docMk/>
            <pc:sldMk cId="1033543079" sldId="318"/>
            <ac:picMk id="10" creationId="{11BAC522-6AAF-1134-0BDE-046058F2CA4A}"/>
          </ac:picMkLst>
        </pc:picChg>
      </pc:sldChg>
      <pc:sldChg chg="modSp new del mod">
        <pc:chgData name="Rupal, Aakriti" userId="74ca1548-946a-492f-824b-b7b201d48b9f" providerId="ADAL" clId="{E82FF0DD-0D41-7242-993A-B02EA3DAD70E}" dt="2022-05-09T20:01:27.972" v="7545" actId="2696"/>
        <pc:sldMkLst>
          <pc:docMk/>
          <pc:sldMk cId="95086844" sldId="319"/>
        </pc:sldMkLst>
        <pc:spChg chg="mod">
          <ac:chgData name="Rupal, Aakriti" userId="74ca1548-946a-492f-824b-b7b201d48b9f" providerId="ADAL" clId="{E82FF0DD-0D41-7242-993A-B02EA3DAD70E}" dt="2022-05-09T20:00:35.438" v="7488" actId="27636"/>
          <ac:spMkLst>
            <pc:docMk/>
            <pc:sldMk cId="95086844" sldId="319"/>
            <ac:spMk id="2" creationId="{366B05A7-BDFA-DE07-D3C2-B99B43DD2597}"/>
          </ac:spMkLst>
        </pc:spChg>
        <pc:spChg chg="mod">
          <ac:chgData name="Rupal, Aakriti" userId="74ca1548-946a-492f-824b-b7b201d48b9f" providerId="ADAL" clId="{E82FF0DD-0D41-7242-993A-B02EA3DAD70E}" dt="2022-05-09T20:00:58.693" v="7494" actId="21"/>
          <ac:spMkLst>
            <pc:docMk/>
            <pc:sldMk cId="95086844" sldId="319"/>
            <ac:spMk id="3" creationId="{7E99D342-0596-E4E1-C023-B1760B3F6039}"/>
          </ac:spMkLst>
        </pc:spChg>
      </pc:sldChg>
      <pc:sldChg chg="add del">
        <pc:chgData name="Rupal, Aakriti" userId="74ca1548-946a-492f-824b-b7b201d48b9f" providerId="ADAL" clId="{E82FF0DD-0D41-7242-993A-B02EA3DAD70E}" dt="2022-05-09T19:59:19.059" v="7466" actId="2696"/>
        <pc:sldMkLst>
          <pc:docMk/>
          <pc:sldMk cId="925154277" sldId="319"/>
        </pc:sldMkLst>
      </pc:sldChg>
      <pc:sldChg chg="modSp add del mod">
        <pc:chgData name="Rupal, Aakriti" userId="74ca1548-946a-492f-824b-b7b201d48b9f" providerId="ADAL" clId="{E82FF0DD-0D41-7242-993A-B02EA3DAD70E}" dt="2022-05-09T20:00:34.957" v="7486" actId="2890"/>
        <pc:sldMkLst>
          <pc:docMk/>
          <pc:sldMk cId="1541110514" sldId="320"/>
        </pc:sldMkLst>
        <pc:spChg chg="mod">
          <ac:chgData name="Rupal, Aakriti" userId="74ca1548-946a-492f-824b-b7b201d48b9f" providerId="ADAL" clId="{E82FF0DD-0D41-7242-993A-B02EA3DAD70E}" dt="2022-05-09T20:00:25.384" v="7485" actId="20577"/>
          <ac:spMkLst>
            <pc:docMk/>
            <pc:sldMk cId="1541110514" sldId="320"/>
            <ac:spMk id="8" creationId="{48244456-7204-86F0-3EFD-F04938AE7A8D}"/>
          </ac:spMkLst>
        </pc:spChg>
      </pc:sldChg>
      <pc:sldChg chg="delSp modSp add del mod">
        <pc:chgData name="Rupal, Aakriti" userId="74ca1548-946a-492f-824b-b7b201d48b9f" providerId="ADAL" clId="{E82FF0DD-0D41-7242-993A-B02EA3DAD70E}" dt="2022-05-09T20:08:48.216" v="8161" actId="2696"/>
        <pc:sldMkLst>
          <pc:docMk/>
          <pc:sldMk cId="1865615095" sldId="320"/>
        </pc:sldMkLst>
        <pc:spChg chg="mod">
          <ac:chgData name="Rupal, Aakriti" userId="74ca1548-946a-492f-824b-b7b201d48b9f" providerId="ADAL" clId="{E82FF0DD-0D41-7242-993A-B02EA3DAD70E}" dt="2022-05-09T20:01:18.568" v="7542" actId="255"/>
          <ac:spMkLst>
            <pc:docMk/>
            <pc:sldMk cId="1865615095" sldId="320"/>
            <ac:spMk id="3" creationId="{367457A2-8643-E403-882E-E5CFD12A0E4D}"/>
          </ac:spMkLst>
        </pc:spChg>
        <pc:spChg chg="mod">
          <ac:chgData name="Rupal, Aakriti" userId="74ca1548-946a-492f-824b-b7b201d48b9f" providerId="ADAL" clId="{E82FF0DD-0D41-7242-993A-B02EA3DAD70E}" dt="2022-05-09T20:01:23.103" v="7544" actId="20577"/>
          <ac:spMkLst>
            <pc:docMk/>
            <pc:sldMk cId="1865615095" sldId="320"/>
            <ac:spMk id="4" creationId="{0CE90752-C670-6667-B9EF-6E704808AFBD}"/>
          </ac:spMkLst>
        </pc:spChg>
        <pc:spChg chg="mod">
          <ac:chgData name="Rupal, Aakriti" userId="74ca1548-946a-492f-824b-b7b201d48b9f" providerId="ADAL" clId="{E82FF0DD-0D41-7242-993A-B02EA3DAD70E}" dt="2022-05-09T20:01:07.955" v="7539"/>
          <ac:spMkLst>
            <pc:docMk/>
            <pc:sldMk cId="1865615095" sldId="320"/>
            <ac:spMk id="8" creationId="{48244456-7204-86F0-3EFD-F04938AE7A8D}"/>
          </ac:spMkLst>
        </pc:spChg>
        <pc:picChg chg="del">
          <ac:chgData name="Rupal, Aakriti" userId="74ca1548-946a-492f-824b-b7b201d48b9f" providerId="ADAL" clId="{E82FF0DD-0D41-7242-993A-B02EA3DAD70E}" dt="2022-05-09T20:01:19.983" v="7543" actId="478"/>
          <ac:picMkLst>
            <pc:docMk/>
            <pc:sldMk cId="1865615095" sldId="320"/>
            <ac:picMk id="10" creationId="{11BAC522-6AAF-1134-0BDE-046058F2CA4A}"/>
          </ac:picMkLst>
        </pc:picChg>
      </pc:sldChg>
      <pc:sldChg chg="addSp delSp modSp new mod ord modClrScheme chgLayout">
        <pc:chgData name="Rupal, Aakriti" userId="74ca1548-946a-492f-824b-b7b201d48b9f" providerId="ADAL" clId="{E82FF0DD-0D41-7242-993A-B02EA3DAD70E}" dt="2022-05-12T00:03:09.542" v="17106" actId="113"/>
        <pc:sldMkLst>
          <pc:docMk/>
          <pc:sldMk cId="2998350886" sldId="321"/>
        </pc:sldMkLst>
        <pc:spChg chg="del mod ord">
          <ac:chgData name="Rupal, Aakriti" userId="74ca1548-946a-492f-824b-b7b201d48b9f" providerId="ADAL" clId="{E82FF0DD-0D41-7242-993A-B02EA3DAD70E}" dt="2022-05-09T20:03:00.236" v="7548" actId="700"/>
          <ac:spMkLst>
            <pc:docMk/>
            <pc:sldMk cId="2998350886" sldId="321"/>
            <ac:spMk id="2" creationId="{8362F7E7-B358-6813-4600-C61F11E42FB9}"/>
          </ac:spMkLst>
        </pc:spChg>
        <pc:spChg chg="add mod">
          <ac:chgData name="Rupal, Aakriti" userId="74ca1548-946a-492f-824b-b7b201d48b9f" providerId="ADAL" clId="{E82FF0DD-0D41-7242-993A-B02EA3DAD70E}" dt="2022-05-12T00:03:09.542" v="17106" actId="113"/>
          <ac:spMkLst>
            <pc:docMk/>
            <pc:sldMk cId="2998350886" sldId="321"/>
            <ac:spMk id="2" creationId="{E3C42D18-CFD3-EEF4-58D7-8908D224E6E7}"/>
          </ac:spMkLst>
        </pc:spChg>
        <pc:spChg chg="add mod">
          <ac:chgData name="Rupal, Aakriti" userId="74ca1548-946a-492f-824b-b7b201d48b9f" providerId="ADAL" clId="{E82FF0DD-0D41-7242-993A-B02EA3DAD70E}" dt="2022-05-12T00:02:12.043" v="17083" actId="20577"/>
          <ac:spMkLst>
            <pc:docMk/>
            <pc:sldMk cId="2998350886" sldId="321"/>
            <ac:spMk id="3" creationId="{7F9FBF08-F562-4E28-07DC-E771D2F55D3A}"/>
          </ac:spMkLst>
        </pc:spChg>
        <pc:spChg chg="del mod ord">
          <ac:chgData name="Rupal, Aakriti" userId="74ca1548-946a-492f-824b-b7b201d48b9f" providerId="ADAL" clId="{E82FF0DD-0D41-7242-993A-B02EA3DAD70E}" dt="2022-05-09T20:03:00.236" v="7548" actId="700"/>
          <ac:spMkLst>
            <pc:docMk/>
            <pc:sldMk cId="2998350886" sldId="321"/>
            <ac:spMk id="3" creationId="{81CE184C-BD6C-E9CB-8A70-6E916A1F63E3}"/>
          </ac:spMkLst>
        </pc:spChg>
        <pc:spChg chg="del">
          <ac:chgData name="Rupal, Aakriti" userId="74ca1548-946a-492f-824b-b7b201d48b9f" providerId="ADAL" clId="{E82FF0DD-0D41-7242-993A-B02EA3DAD70E}" dt="2022-05-09T20:03:00.236" v="7548" actId="700"/>
          <ac:spMkLst>
            <pc:docMk/>
            <pc:sldMk cId="2998350886" sldId="321"/>
            <ac:spMk id="4" creationId="{0B49A7EF-EC31-D6F9-712C-F241D88029E3}"/>
          </ac:spMkLst>
        </pc:spChg>
        <pc:spChg chg="add mod ord">
          <ac:chgData name="Rupal, Aakriti" userId="74ca1548-946a-492f-824b-b7b201d48b9f" providerId="ADAL" clId="{E82FF0DD-0D41-7242-993A-B02EA3DAD70E}" dt="2022-05-12T00:01:22.082" v="17025" actId="20577"/>
          <ac:spMkLst>
            <pc:docMk/>
            <pc:sldMk cId="2998350886" sldId="321"/>
            <ac:spMk id="5" creationId="{33EC5E8E-83E8-A442-499C-A80AD51E2B84}"/>
          </ac:spMkLst>
        </pc:spChg>
        <pc:spChg chg="add mod ord">
          <ac:chgData name="Rupal, Aakriti" userId="74ca1548-946a-492f-824b-b7b201d48b9f" providerId="ADAL" clId="{E82FF0DD-0D41-7242-993A-B02EA3DAD70E}" dt="2022-05-12T00:02:43.754" v="17094" actId="948"/>
          <ac:spMkLst>
            <pc:docMk/>
            <pc:sldMk cId="2998350886" sldId="321"/>
            <ac:spMk id="6" creationId="{51E5F413-CE76-F7E0-D4D7-172BEDAC4F9D}"/>
          </ac:spMkLst>
        </pc:spChg>
        <pc:picChg chg="add mod">
          <ac:chgData name="Rupal, Aakriti" userId="74ca1548-946a-492f-824b-b7b201d48b9f" providerId="ADAL" clId="{E82FF0DD-0D41-7242-993A-B02EA3DAD70E}" dt="2022-05-10T00:00:22.701" v="11825" actId="1035"/>
          <ac:picMkLst>
            <pc:docMk/>
            <pc:sldMk cId="2998350886" sldId="321"/>
            <ac:picMk id="4" creationId="{D4F6528B-8FB4-E683-9896-3A0DA96EA027}"/>
          </ac:picMkLst>
        </pc:picChg>
      </pc:sldChg>
      <pc:sldChg chg="new del">
        <pc:chgData name="Rupal, Aakriti" userId="74ca1548-946a-492f-824b-b7b201d48b9f" providerId="ADAL" clId="{E82FF0DD-0D41-7242-993A-B02EA3DAD70E}" dt="2022-05-09T20:08:38.723" v="8159" actId="680"/>
        <pc:sldMkLst>
          <pc:docMk/>
          <pc:sldMk cId="175523950" sldId="322"/>
        </pc:sldMkLst>
      </pc:sldChg>
      <pc:sldChg chg="addSp delSp modSp add mod ord modAnim">
        <pc:chgData name="Rupal, Aakriti" userId="74ca1548-946a-492f-824b-b7b201d48b9f" providerId="ADAL" clId="{E82FF0DD-0D41-7242-993A-B02EA3DAD70E}" dt="2022-05-11T20:34:54.546" v="16422" actId="1037"/>
        <pc:sldMkLst>
          <pc:docMk/>
          <pc:sldMk cId="1609506087" sldId="322"/>
        </pc:sldMkLst>
        <pc:spChg chg="mod">
          <ac:chgData name="Rupal, Aakriti" userId="74ca1548-946a-492f-824b-b7b201d48b9f" providerId="ADAL" clId="{E82FF0DD-0D41-7242-993A-B02EA3DAD70E}" dt="2022-05-11T20:34:54.546" v="16422" actId="1037"/>
          <ac:spMkLst>
            <pc:docMk/>
            <pc:sldMk cId="1609506087" sldId="322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11T20:07:26.288" v="16216" actId="2711"/>
          <ac:spMkLst>
            <pc:docMk/>
            <pc:sldMk cId="1609506087" sldId="322"/>
            <ac:spMk id="3" creationId="{367457A2-8643-E403-882E-E5CFD12A0E4D}"/>
          </ac:spMkLst>
        </pc:spChg>
        <pc:spChg chg="add del mod">
          <ac:chgData name="Rupal, Aakriti" userId="74ca1548-946a-492f-824b-b7b201d48b9f" providerId="ADAL" clId="{E82FF0DD-0D41-7242-993A-B02EA3DAD70E}" dt="2022-05-09T20:22:08.041" v="8619" actId="478"/>
          <ac:spMkLst>
            <pc:docMk/>
            <pc:sldMk cId="1609506087" sldId="322"/>
            <ac:spMk id="5" creationId="{89EE79FD-D263-24B5-75CC-D4A477871CDD}"/>
          </ac:spMkLst>
        </pc:spChg>
        <pc:spChg chg="add del mod">
          <ac:chgData name="Rupal, Aakriti" userId="74ca1548-946a-492f-824b-b7b201d48b9f" providerId="ADAL" clId="{E82FF0DD-0D41-7242-993A-B02EA3DAD70E}" dt="2022-05-11T03:54:22.848" v="12450" actId="931"/>
          <ac:spMkLst>
            <pc:docMk/>
            <pc:sldMk cId="1609506087" sldId="322"/>
            <ac:spMk id="8" creationId="{154E4B9A-3871-40B9-82C1-BA8CF2CB7265}"/>
          </ac:spMkLst>
        </pc:spChg>
        <pc:spChg chg="add mod">
          <ac:chgData name="Rupal, Aakriti" userId="74ca1548-946a-492f-824b-b7b201d48b9f" providerId="ADAL" clId="{E82FF0DD-0D41-7242-993A-B02EA3DAD70E}" dt="2022-05-11T20:14:39.740" v="16353" actId="20577"/>
          <ac:spMkLst>
            <pc:docMk/>
            <pc:sldMk cId="1609506087" sldId="322"/>
            <ac:spMk id="9" creationId="{CA9E9A0F-F642-4A03-6EA6-EEBCD883A657}"/>
          </ac:spMkLst>
        </pc:spChg>
        <pc:picChg chg="add mod modCrop">
          <ac:chgData name="Rupal, Aakriti" userId="74ca1548-946a-492f-824b-b7b201d48b9f" providerId="ADAL" clId="{E82FF0DD-0D41-7242-993A-B02EA3DAD70E}" dt="2022-05-11T20:07:18.997" v="16214" actId="1036"/>
          <ac:picMkLst>
            <pc:docMk/>
            <pc:sldMk cId="1609506087" sldId="322"/>
            <ac:picMk id="5" creationId="{0E804BF5-30FF-8B5D-E321-8F198F820862}"/>
          </ac:picMkLst>
        </pc:picChg>
        <pc:picChg chg="add del mod">
          <ac:chgData name="Rupal, Aakriti" userId="74ca1548-946a-492f-824b-b7b201d48b9f" providerId="ADAL" clId="{E82FF0DD-0D41-7242-993A-B02EA3DAD70E}" dt="2022-05-09T20:22:13.689" v="8620" actId="478"/>
          <ac:picMkLst>
            <pc:docMk/>
            <pc:sldMk cId="1609506087" sldId="322"/>
            <ac:picMk id="9" creationId="{D4CEC22F-3D54-CE6E-AD76-E503B156B75D}"/>
          </ac:picMkLst>
        </pc:picChg>
      </pc:sldChg>
      <pc:sldChg chg="modSp new del mod">
        <pc:chgData name="Rupal, Aakriti" userId="74ca1548-946a-492f-824b-b7b201d48b9f" providerId="ADAL" clId="{E82FF0DD-0D41-7242-993A-B02EA3DAD70E}" dt="2022-05-09T22:39:38.546" v="10936" actId="2696"/>
        <pc:sldMkLst>
          <pc:docMk/>
          <pc:sldMk cId="1986614988" sldId="323"/>
        </pc:sldMkLst>
        <pc:spChg chg="mod">
          <ac:chgData name="Rupal, Aakriti" userId="74ca1548-946a-492f-824b-b7b201d48b9f" providerId="ADAL" clId="{E82FF0DD-0D41-7242-993A-B02EA3DAD70E}" dt="2022-05-09T22:37:10.135" v="10926" actId="20577"/>
          <ac:spMkLst>
            <pc:docMk/>
            <pc:sldMk cId="1986614988" sldId="323"/>
            <ac:spMk id="2" creationId="{D50884EA-F870-9F1B-0AAA-E8C54848186E}"/>
          </ac:spMkLst>
        </pc:spChg>
      </pc:sldChg>
      <pc:sldChg chg="addSp delSp modSp new del mod">
        <pc:chgData name="Rupal, Aakriti" userId="74ca1548-946a-492f-824b-b7b201d48b9f" providerId="ADAL" clId="{E82FF0DD-0D41-7242-993A-B02EA3DAD70E}" dt="2022-05-09T20:24:42.625" v="8649" actId="680"/>
        <pc:sldMkLst>
          <pc:docMk/>
          <pc:sldMk cId="4279127473" sldId="323"/>
        </pc:sldMkLst>
        <pc:spChg chg="add del">
          <ac:chgData name="Rupal, Aakriti" userId="74ca1548-946a-492f-824b-b7b201d48b9f" providerId="ADAL" clId="{E82FF0DD-0D41-7242-993A-B02EA3DAD70E}" dt="2022-05-09T20:24:42.015" v="8648" actId="1032"/>
          <ac:spMkLst>
            <pc:docMk/>
            <pc:sldMk cId="4279127473" sldId="323"/>
            <ac:spMk id="3" creationId="{D512CA96-5449-45FA-FC82-4CB2685DE47B}"/>
          </ac:spMkLst>
        </pc:spChg>
        <pc:graphicFrameChg chg="add del modGraphic">
          <ac:chgData name="Rupal, Aakriti" userId="74ca1548-946a-492f-824b-b7b201d48b9f" providerId="ADAL" clId="{E82FF0DD-0D41-7242-993A-B02EA3DAD70E}" dt="2022-05-09T20:24:42.015" v="8648" actId="1032"/>
          <ac:graphicFrameMkLst>
            <pc:docMk/>
            <pc:sldMk cId="4279127473" sldId="323"/>
            <ac:graphicFrameMk id="4" creationId="{88D02571-7F67-4F2A-120E-25FB2D54C4B3}"/>
          </ac:graphicFrameMkLst>
        </pc:graphicFrameChg>
      </pc:sldChg>
      <pc:sldChg chg="addSp delSp modSp add mod setBg setClrOvrMap">
        <pc:chgData name="Rupal, Aakriti" userId="74ca1548-946a-492f-824b-b7b201d48b9f" providerId="ADAL" clId="{E82FF0DD-0D41-7242-993A-B02EA3DAD70E}" dt="2022-05-12T00:04:53.146" v="17133" actId="113"/>
        <pc:sldMkLst>
          <pc:docMk/>
          <pc:sldMk cId="3704292656" sldId="324"/>
        </pc:sldMkLst>
        <pc:spChg chg="mod">
          <ac:chgData name="Rupal, Aakriti" userId="74ca1548-946a-492f-824b-b7b201d48b9f" providerId="ADAL" clId="{E82FF0DD-0D41-7242-993A-B02EA3DAD70E}" dt="2022-05-09T22:53:11.903" v="11150" actId="20577"/>
          <ac:spMkLst>
            <pc:docMk/>
            <pc:sldMk cId="3704292656" sldId="324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09T22:52:24.070" v="11076" actId="1076"/>
          <ac:spMkLst>
            <pc:docMk/>
            <pc:sldMk cId="3704292656" sldId="324"/>
            <ac:spMk id="38" creationId="{8BC38580-F109-2095-085A-1A240AD2F78E}"/>
          </ac:spMkLst>
        </pc:spChg>
        <pc:spChg chg="add del">
          <ac:chgData name="Rupal, Aakriti" userId="74ca1548-946a-492f-824b-b7b201d48b9f" providerId="ADAL" clId="{E82FF0DD-0D41-7242-993A-B02EA3DAD70E}" dt="2022-05-09T22:53:04.072" v="11129" actId="26606"/>
          <ac:spMkLst>
            <pc:docMk/>
            <pc:sldMk cId="3704292656" sldId="324"/>
            <ac:spMk id="43" creationId="{EC0294F1-7EE2-4EB9-A41B-908481D40AC9}"/>
          </ac:spMkLst>
        </pc:spChg>
        <pc:spChg chg="add del">
          <ac:chgData name="Rupal, Aakriti" userId="74ca1548-946a-492f-824b-b7b201d48b9f" providerId="ADAL" clId="{E82FF0DD-0D41-7242-993A-B02EA3DAD70E}" dt="2022-05-09T22:53:04.072" v="11129" actId="26606"/>
          <ac:spMkLst>
            <pc:docMk/>
            <pc:sldMk cId="3704292656" sldId="324"/>
            <ac:spMk id="45" creationId="{B5E326A3-EB92-4BDA-9F77-45197E0CBE7E}"/>
          </ac:spMkLst>
        </pc:spChg>
        <pc:spChg chg="add del">
          <ac:chgData name="Rupal, Aakriti" userId="74ca1548-946a-492f-824b-b7b201d48b9f" providerId="ADAL" clId="{E82FF0DD-0D41-7242-993A-B02EA3DAD70E}" dt="2022-05-09T22:53:04.072" v="11129" actId="26606"/>
          <ac:spMkLst>
            <pc:docMk/>
            <pc:sldMk cId="3704292656" sldId="324"/>
            <ac:spMk id="47" creationId="{CAC996C7-7B84-4645-9AA1-6EA85EAB47D6}"/>
          </ac:spMkLst>
        </pc:spChg>
        <pc:spChg chg="add del">
          <ac:chgData name="Rupal, Aakriti" userId="74ca1548-946a-492f-824b-b7b201d48b9f" providerId="ADAL" clId="{E82FF0DD-0D41-7242-993A-B02EA3DAD70E}" dt="2022-05-09T22:53:04.072" v="11129" actId="26606"/>
          <ac:spMkLst>
            <pc:docMk/>
            <pc:sldMk cId="3704292656" sldId="324"/>
            <ac:spMk id="49" creationId="{32DC315B-5680-47D9-B827-34D012FB14B2}"/>
          </ac:spMkLst>
        </pc:spChg>
        <pc:graphicFrameChg chg="mod ord modGraphic">
          <ac:chgData name="Rupal, Aakriti" userId="74ca1548-946a-492f-824b-b7b201d48b9f" providerId="ADAL" clId="{E82FF0DD-0D41-7242-993A-B02EA3DAD70E}" dt="2022-05-12T00:04:53.146" v="17133" actId="113"/>
          <ac:graphicFrameMkLst>
            <pc:docMk/>
            <pc:sldMk cId="3704292656" sldId="324"/>
            <ac:graphicFrameMk id="4" creationId="{94D72EA5-19BB-B070-70BA-2B11EFD3623B}"/>
          </ac:graphicFrameMkLst>
        </pc:graphicFrameChg>
      </pc:sldChg>
      <pc:sldChg chg="addSp delSp modSp mod ord delAnim">
        <pc:chgData name="Rupal, Aakriti" userId="74ca1548-946a-492f-824b-b7b201d48b9f" providerId="ADAL" clId="{E82FF0DD-0D41-7242-993A-B02EA3DAD70E}" dt="2022-05-11T23:35:04.878" v="16792" actId="478"/>
        <pc:sldMkLst>
          <pc:docMk/>
          <pc:sldMk cId="1981837694" sldId="325"/>
        </pc:sldMkLst>
        <pc:spChg chg="del mod">
          <ac:chgData name="Rupal, Aakriti" userId="74ca1548-946a-492f-824b-b7b201d48b9f" providerId="ADAL" clId="{E82FF0DD-0D41-7242-993A-B02EA3DAD70E}" dt="2022-05-11T07:41:49.456" v="14677" actId="478"/>
          <ac:spMkLst>
            <pc:docMk/>
            <pc:sldMk cId="1981837694" sldId="325"/>
            <ac:spMk id="2" creationId="{AA10C58D-8DF6-CA2B-D09A-0327CF4F7FB9}"/>
          </ac:spMkLst>
        </pc:spChg>
        <pc:spChg chg="del mod">
          <ac:chgData name="Rupal, Aakriti" userId="74ca1548-946a-492f-824b-b7b201d48b9f" providerId="ADAL" clId="{E82FF0DD-0D41-7242-993A-B02EA3DAD70E}" dt="2022-05-11T23:35:04.878" v="16792" actId="478"/>
          <ac:spMkLst>
            <pc:docMk/>
            <pc:sldMk cId="1981837694" sldId="325"/>
            <ac:spMk id="4" creationId="{0CE90752-C670-6667-B9EF-6E704808AFBD}"/>
          </ac:spMkLst>
        </pc:spChg>
        <pc:spChg chg="add del mod">
          <ac:chgData name="Rupal, Aakriti" userId="74ca1548-946a-492f-824b-b7b201d48b9f" providerId="ADAL" clId="{E82FF0DD-0D41-7242-993A-B02EA3DAD70E}" dt="2022-05-11T07:41:54.250" v="14683" actId="478"/>
          <ac:spMkLst>
            <pc:docMk/>
            <pc:sldMk cId="1981837694" sldId="325"/>
            <ac:spMk id="10" creationId="{AFE2972E-A413-C48B-018B-BB136150F0E6}"/>
          </ac:spMkLst>
        </pc:spChg>
        <pc:spChg chg="add del mod">
          <ac:chgData name="Rupal, Aakriti" userId="74ca1548-946a-492f-824b-b7b201d48b9f" providerId="ADAL" clId="{E82FF0DD-0D41-7242-993A-B02EA3DAD70E}" dt="2022-05-11T07:41:47.767" v="14676"/>
          <ac:spMkLst>
            <pc:docMk/>
            <pc:sldMk cId="1981837694" sldId="325"/>
            <ac:spMk id="13" creationId="{2C49F04C-2514-C6EE-D0AF-2BABDCE47F61}"/>
          </ac:spMkLst>
        </pc:spChg>
        <pc:spChg chg="add del mod">
          <ac:chgData name="Rupal, Aakriti" userId="74ca1548-946a-492f-824b-b7b201d48b9f" providerId="ADAL" clId="{E82FF0DD-0D41-7242-993A-B02EA3DAD70E}" dt="2022-05-11T07:41:51.745" v="14682"/>
          <ac:spMkLst>
            <pc:docMk/>
            <pc:sldMk cId="1981837694" sldId="325"/>
            <ac:spMk id="14" creationId="{C3D77B37-DB03-B83C-0A24-AE4976C4C247}"/>
          </ac:spMkLst>
        </pc:spChg>
        <pc:spChg chg="add mod">
          <ac:chgData name="Rupal, Aakriti" userId="74ca1548-946a-492f-824b-b7b201d48b9f" providerId="ADAL" clId="{E82FF0DD-0D41-7242-993A-B02EA3DAD70E}" dt="2022-05-11T20:50:04.771" v="16446" actId="20577"/>
          <ac:spMkLst>
            <pc:docMk/>
            <pc:sldMk cId="1981837694" sldId="325"/>
            <ac:spMk id="15" creationId="{391FE007-2189-8171-2C71-572F75E764D4}"/>
          </ac:spMkLst>
        </pc:spChg>
        <pc:picChg chg="mod">
          <ac:chgData name="Rupal, Aakriti" userId="74ca1548-946a-492f-824b-b7b201d48b9f" providerId="ADAL" clId="{E82FF0DD-0D41-7242-993A-B02EA3DAD70E}" dt="2022-05-11T04:26:07.268" v="12803" actId="14100"/>
          <ac:picMkLst>
            <pc:docMk/>
            <pc:sldMk cId="1981837694" sldId="325"/>
            <ac:picMk id="12" creationId="{53F90015-B5E5-86BD-5EFA-888E2DAFCD48}"/>
          </ac:picMkLst>
        </pc:picChg>
      </pc:sldChg>
      <pc:sldChg chg="modSp mod ord">
        <pc:chgData name="Rupal, Aakriti" userId="74ca1548-946a-492f-824b-b7b201d48b9f" providerId="ADAL" clId="{E82FF0DD-0D41-7242-993A-B02EA3DAD70E}" dt="2022-05-11T19:36:27.927" v="15970" actId="113"/>
        <pc:sldMkLst>
          <pc:docMk/>
          <pc:sldMk cId="2710041789" sldId="326"/>
        </pc:sldMkLst>
        <pc:spChg chg="mod">
          <ac:chgData name="Rupal, Aakriti" userId="74ca1548-946a-492f-824b-b7b201d48b9f" providerId="ADAL" clId="{E82FF0DD-0D41-7242-993A-B02EA3DAD70E}" dt="2022-05-11T19:36:27.927" v="15970" actId="113"/>
          <ac:spMkLst>
            <pc:docMk/>
            <pc:sldMk cId="2710041789" sldId="326"/>
            <ac:spMk id="2" creationId="{AA10C58D-8DF6-CA2B-D09A-0327CF4F7FB9}"/>
          </ac:spMkLst>
        </pc:spChg>
        <pc:spChg chg="mod">
          <ac:chgData name="Rupal, Aakriti" userId="74ca1548-946a-492f-824b-b7b201d48b9f" providerId="ADAL" clId="{E82FF0DD-0D41-7242-993A-B02EA3DAD70E}" dt="2022-05-11T09:23:15.157" v="15441" actId="20577"/>
          <ac:spMkLst>
            <pc:docMk/>
            <pc:sldMk cId="2710041789" sldId="326"/>
            <ac:spMk id="4" creationId="{9C9EC1C7-D4AE-E058-FC80-C1A680108D69}"/>
          </ac:spMkLst>
        </pc:spChg>
        <pc:graphicFrameChg chg="mod">
          <ac:chgData name="Rupal, Aakriti" userId="74ca1548-946a-492f-824b-b7b201d48b9f" providerId="ADAL" clId="{E82FF0DD-0D41-7242-993A-B02EA3DAD70E}" dt="2022-05-11T09:22:57.360" v="15419"/>
          <ac:graphicFrameMkLst>
            <pc:docMk/>
            <pc:sldMk cId="2710041789" sldId="326"/>
            <ac:graphicFrameMk id="10" creationId="{A3967839-16BE-FB15-5876-15DB522D0837}"/>
          </ac:graphicFrameMkLst>
        </pc:graphicFrameChg>
      </pc:sldChg>
      <pc:sldChg chg="addSp delSp modSp add mod delAnim modAnim">
        <pc:chgData name="Rupal, Aakriti" userId="74ca1548-946a-492f-824b-b7b201d48b9f" providerId="ADAL" clId="{E82FF0DD-0D41-7242-993A-B02EA3DAD70E}" dt="2022-05-11T23:29:08.024" v="16791" actId="1035"/>
        <pc:sldMkLst>
          <pc:docMk/>
          <pc:sldMk cId="127244082" sldId="327"/>
        </pc:sldMkLst>
        <pc:spChg chg="mod">
          <ac:chgData name="Rupal, Aakriti" userId="74ca1548-946a-492f-824b-b7b201d48b9f" providerId="ADAL" clId="{E82FF0DD-0D41-7242-993A-B02EA3DAD70E}" dt="2022-05-11T19:46:33.353" v="16155" actId="1035"/>
          <ac:spMkLst>
            <pc:docMk/>
            <pc:sldMk cId="127244082" sldId="327"/>
            <ac:spMk id="2" creationId="{AA10C58D-8DF6-CA2B-D09A-0327CF4F7FB9}"/>
          </ac:spMkLst>
        </pc:spChg>
        <pc:spChg chg="del mod">
          <ac:chgData name="Rupal, Aakriti" userId="74ca1548-946a-492f-824b-b7b201d48b9f" providerId="ADAL" clId="{E82FF0DD-0D41-7242-993A-B02EA3DAD70E}" dt="2022-05-11T07:32:07.373" v="14435" actId="931"/>
          <ac:spMkLst>
            <pc:docMk/>
            <pc:sldMk cId="127244082" sldId="327"/>
            <ac:spMk id="3" creationId="{367457A2-8643-E403-882E-E5CFD12A0E4D}"/>
          </ac:spMkLst>
        </pc:spChg>
        <pc:spChg chg="add del mod">
          <ac:chgData name="Rupal, Aakriti" userId="74ca1548-946a-492f-824b-b7b201d48b9f" providerId="ADAL" clId="{E82FF0DD-0D41-7242-993A-B02EA3DAD70E}" dt="2022-05-11T07:31:52.120" v="14425" actId="478"/>
          <ac:spMkLst>
            <pc:docMk/>
            <pc:sldMk cId="127244082" sldId="327"/>
            <ac:spMk id="5" creationId="{457F3DF6-2E49-0994-8749-1B8D837C1EF8}"/>
          </ac:spMkLst>
        </pc:spChg>
        <pc:spChg chg="del">
          <ac:chgData name="Rupal, Aakriti" userId="74ca1548-946a-492f-824b-b7b201d48b9f" providerId="ADAL" clId="{E82FF0DD-0D41-7242-993A-B02EA3DAD70E}" dt="2022-05-11T07:39:22.221" v="14627" actId="478"/>
          <ac:spMkLst>
            <pc:docMk/>
            <pc:sldMk cId="127244082" sldId="327"/>
            <ac:spMk id="10" creationId="{06295D50-31B7-BBDF-3C60-999E007B3620}"/>
          </ac:spMkLst>
        </pc:spChg>
        <pc:spChg chg="add del mod">
          <ac:chgData name="Rupal, Aakriti" userId="74ca1548-946a-492f-824b-b7b201d48b9f" providerId="ADAL" clId="{E82FF0DD-0D41-7242-993A-B02EA3DAD70E}" dt="2022-05-11T07:32:33.471" v="14447" actId="21"/>
          <ac:spMkLst>
            <pc:docMk/>
            <pc:sldMk cId="127244082" sldId="327"/>
            <ac:spMk id="13" creationId="{54D7802A-BD22-C9C5-1935-55DD634002EE}"/>
          </ac:spMkLst>
        </pc:spChg>
        <pc:spChg chg="add del mod">
          <ac:chgData name="Rupal, Aakriti" userId="74ca1548-946a-492f-824b-b7b201d48b9f" providerId="ADAL" clId="{E82FF0DD-0D41-7242-993A-B02EA3DAD70E}" dt="2022-05-11T19:37:52.114" v="15986" actId="478"/>
          <ac:spMkLst>
            <pc:docMk/>
            <pc:sldMk cId="127244082" sldId="327"/>
            <ac:spMk id="14" creationId="{4D35B11B-CF72-94C7-D8E9-4EFBF350A232}"/>
          </ac:spMkLst>
        </pc:spChg>
        <pc:spChg chg="add del mod">
          <ac:chgData name="Rupal, Aakriti" userId="74ca1548-946a-492f-824b-b7b201d48b9f" providerId="ADAL" clId="{E82FF0DD-0D41-7242-993A-B02EA3DAD70E}" dt="2022-05-11T23:28:33.867" v="16777" actId="478"/>
          <ac:spMkLst>
            <pc:docMk/>
            <pc:sldMk cId="127244082" sldId="327"/>
            <ac:spMk id="16" creationId="{7C1A1F2D-8F80-8D28-EA36-2050701D0E3C}"/>
          </ac:spMkLst>
        </pc:spChg>
        <pc:spChg chg="add del mod">
          <ac:chgData name="Rupal, Aakriti" userId="74ca1548-946a-492f-824b-b7b201d48b9f" providerId="ADAL" clId="{E82FF0DD-0D41-7242-993A-B02EA3DAD70E}" dt="2022-05-11T23:28:57.061" v="16785" actId="478"/>
          <ac:spMkLst>
            <pc:docMk/>
            <pc:sldMk cId="127244082" sldId="327"/>
            <ac:spMk id="19" creationId="{EFCA1EB2-55C9-FCAD-FE4F-30FAE8CFE654}"/>
          </ac:spMkLst>
        </pc:spChg>
        <pc:graphicFrameChg chg="del">
          <ac:chgData name="Rupal, Aakriti" userId="74ca1548-946a-492f-824b-b7b201d48b9f" providerId="ADAL" clId="{E82FF0DD-0D41-7242-993A-B02EA3DAD70E}" dt="2022-05-11T07:31:53.133" v="14426" actId="478"/>
          <ac:graphicFrameMkLst>
            <pc:docMk/>
            <pc:sldMk cId="127244082" sldId="327"/>
            <ac:graphicFrameMk id="8" creationId="{A5EE88BD-99CC-09E1-0C06-0248A0FA2AC0}"/>
          </ac:graphicFrameMkLst>
        </pc:graphicFrameChg>
        <pc:picChg chg="del">
          <ac:chgData name="Rupal, Aakriti" userId="74ca1548-946a-492f-824b-b7b201d48b9f" providerId="ADAL" clId="{E82FF0DD-0D41-7242-993A-B02EA3DAD70E}" dt="2022-05-11T07:31:49.508" v="14424" actId="478"/>
          <ac:picMkLst>
            <pc:docMk/>
            <pc:sldMk cId="127244082" sldId="327"/>
            <ac:picMk id="9" creationId="{D4CEC22F-3D54-CE6E-AD76-E503B156B75D}"/>
          </ac:picMkLst>
        </pc:picChg>
        <pc:picChg chg="add del mod modCrop">
          <ac:chgData name="Rupal, Aakriti" userId="74ca1548-946a-492f-824b-b7b201d48b9f" providerId="ADAL" clId="{E82FF0DD-0D41-7242-993A-B02EA3DAD70E}" dt="2022-05-11T23:28:31.676" v="16776" actId="478"/>
          <ac:picMkLst>
            <pc:docMk/>
            <pc:sldMk cId="127244082" sldId="327"/>
            <ac:picMk id="11" creationId="{B36DE6C2-2F2D-D1D9-A40A-BA9C86B6079A}"/>
          </ac:picMkLst>
        </pc:picChg>
        <pc:picChg chg="add mod">
          <ac:chgData name="Rupal, Aakriti" userId="74ca1548-946a-492f-824b-b7b201d48b9f" providerId="ADAL" clId="{E82FF0DD-0D41-7242-993A-B02EA3DAD70E}" dt="2022-05-11T23:29:08.024" v="16791" actId="1035"/>
          <ac:picMkLst>
            <pc:docMk/>
            <pc:sldMk cId="127244082" sldId="327"/>
            <ac:picMk id="18" creationId="{917DB8CF-05D6-73C7-BFE5-9C35269BC729}"/>
          </ac:picMkLst>
        </pc:picChg>
      </pc:sldChg>
      <pc:sldChg chg="modSp new del mod">
        <pc:chgData name="Rupal, Aakriti" userId="74ca1548-946a-492f-824b-b7b201d48b9f" providerId="ADAL" clId="{E82FF0DD-0D41-7242-993A-B02EA3DAD70E}" dt="2022-05-11T04:18:35.684" v="12485" actId="2696"/>
        <pc:sldMkLst>
          <pc:docMk/>
          <pc:sldMk cId="2480280724" sldId="327"/>
        </pc:sldMkLst>
        <pc:spChg chg="mod">
          <ac:chgData name="Rupal, Aakriti" userId="74ca1548-946a-492f-824b-b7b201d48b9f" providerId="ADAL" clId="{E82FF0DD-0D41-7242-993A-B02EA3DAD70E}" dt="2022-05-11T03:57:13.383" v="12460" actId="27636"/>
          <ac:spMkLst>
            <pc:docMk/>
            <pc:sldMk cId="2480280724" sldId="327"/>
            <ac:spMk id="2" creationId="{634445A0-A53E-075B-11D0-1DFC6EBFB462}"/>
          </ac:spMkLst>
        </pc:spChg>
        <pc:spChg chg="mod">
          <ac:chgData name="Rupal, Aakriti" userId="74ca1548-946a-492f-824b-b7b201d48b9f" providerId="ADAL" clId="{E82FF0DD-0D41-7242-993A-B02EA3DAD70E}" dt="2022-05-11T04:18:32.478" v="12484" actId="27636"/>
          <ac:spMkLst>
            <pc:docMk/>
            <pc:sldMk cId="2480280724" sldId="327"/>
            <ac:spMk id="3" creationId="{17EB5E54-1E19-B854-35A4-422527132224}"/>
          </ac:spMkLst>
        </pc:spChg>
      </pc:sldChg>
      <pc:sldChg chg="addSp delSp modSp add mod delAnim">
        <pc:chgData name="Rupal, Aakriti" userId="74ca1548-946a-492f-824b-b7b201d48b9f" providerId="ADAL" clId="{E82FF0DD-0D41-7242-993A-B02EA3DAD70E}" dt="2022-05-11T23:36:14.924" v="16807" actId="1037"/>
        <pc:sldMkLst>
          <pc:docMk/>
          <pc:sldMk cId="2157646415" sldId="328"/>
        </pc:sldMkLst>
        <pc:spChg chg="del">
          <ac:chgData name="Rupal, Aakriti" userId="74ca1548-946a-492f-824b-b7b201d48b9f" providerId="ADAL" clId="{E82FF0DD-0D41-7242-993A-B02EA3DAD70E}" dt="2022-05-11T08:20:49.764" v="14936" actId="478"/>
          <ac:spMkLst>
            <pc:docMk/>
            <pc:sldMk cId="2157646415" sldId="328"/>
            <ac:spMk id="2" creationId="{AA10C58D-8DF6-CA2B-D09A-0327CF4F7FB9}"/>
          </ac:spMkLst>
        </pc:spChg>
        <pc:spChg chg="add del mod">
          <ac:chgData name="Rupal, Aakriti" userId="74ca1548-946a-492f-824b-b7b201d48b9f" providerId="ADAL" clId="{E82FF0DD-0D41-7242-993A-B02EA3DAD70E}" dt="2022-05-11T07:33:13.773" v="14464" actId="931"/>
          <ac:spMkLst>
            <pc:docMk/>
            <pc:sldMk cId="2157646415" sldId="328"/>
            <ac:spMk id="4" creationId="{EDB9B2FF-4A51-8B56-C3F8-E08DE0946920}"/>
          </ac:spMkLst>
        </pc:spChg>
        <pc:spChg chg="add del mod">
          <ac:chgData name="Rupal, Aakriti" userId="74ca1548-946a-492f-824b-b7b201d48b9f" providerId="ADAL" clId="{E82FF0DD-0D41-7242-993A-B02EA3DAD70E}" dt="2022-05-11T08:20:52.700" v="14940" actId="478"/>
          <ac:spMkLst>
            <pc:docMk/>
            <pc:sldMk cId="2157646415" sldId="328"/>
            <ac:spMk id="9" creationId="{85CE54BA-E98D-C10B-5287-433FF55E18B6}"/>
          </ac:spMkLst>
        </pc:spChg>
        <pc:spChg chg="del mod">
          <ac:chgData name="Rupal, Aakriti" userId="74ca1548-946a-492f-824b-b7b201d48b9f" providerId="ADAL" clId="{E82FF0DD-0D41-7242-993A-B02EA3DAD70E}" dt="2022-05-11T07:33:31.199" v="14486" actId="478"/>
          <ac:spMkLst>
            <pc:docMk/>
            <pc:sldMk cId="2157646415" sldId="328"/>
            <ac:spMk id="10" creationId="{06295D50-31B7-BBDF-3C60-999E007B3620}"/>
          </ac:spMkLst>
        </pc:spChg>
        <pc:spChg chg="add mod">
          <ac:chgData name="Rupal, Aakriti" userId="74ca1548-946a-492f-824b-b7b201d48b9f" providerId="ADAL" clId="{E82FF0DD-0D41-7242-993A-B02EA3DAD70E}" dt="2022-05-11T09:39:12.584" v="15889" actId="20577"/>
          <ac:spMkLst>
            <pc:docMk/>
            <pc:sldMk cId="2157646415" sldId="328"/>
            <ac:spMk id="12" creationId="{369E8E85-84B3-80CF-0F66-2C1792B8540D}"/>
          </ac:spMkLst>
        </pc:spChg>
        <pc:spChg chg="add del mod">
          <ac:chgData name="Rupal, Aakriti" userId="74ca1548-946a-492f-824b-b7b201d48b9f" providerId="ADAL" clId="{E82FF0DD-0D41-7242-993A-B02EA3DAD70E}" dt="2022-05-11T23:07:30.141" v="16765" actId="478"/>
          <ac:spMkLst>
            <pc:docMk/>
            <pc:sldMk cId="2157646415" sldId="328"/>
            <ac:spMk id="14" creationId="{D1143DE6-656F-BC06-5496-D044EA939553}"/>
          </ac:spMkLst>
        </pc:spChg>
        <pc:spChg chg="add del mod">
          <ac:chgData name="Rupal, Aakriti" userId="74ca1548-946a-492f-824b-b7b201d48b9f" providerId="ADAL" clId="{E82FF0DD-0D41-7242-993A-B02EA3DAD70E}" dt="2022-05-11T23:07:28.968" v="16764"/>
          <ac:spMkLst>
            <pc:docMk/>
            <pc:sldMk cId="2157646415" sldId="328"/>
            <ac:spMk id="15" creationId="{BC007809-37BB-CB14-5F39-8C598F9FA96F}"/>
          </ac:spMkLst>
        </pc:spChg>
        <pc:picChg chg="add del mod">
          <ac:chgData name="Rupal, Aakriti" userId="74ca1548-946a-492f-824b-b7b201d48b9f" providerId="ADAL" clId="{E82FF0DD-0D41-7242-993A-B02EA3DAD70E}" dt="2022-05-11T23:07:26.622" v="16762" actId="478"/>
          <ac:picMkLst>
            <pc:docMk/>
            <pc:sldMk cId="2157646415" sldId="328"/>
            <ac:picMk id="6" creationId="{92485B48-893A-D5F0-2B54-88886B257ED1}"/>
          </ac:picMkLst>
        </pc:picChg>
        <pc:picChg chg="del">
          <ac:chgData name="Rupal, Aakriti" userId="74ca1548-946a-492f-824b-b7b201d48b9f" providerId="ADAL" clId="{E82FF0DD-0D41-7242-993A-B02EA3DAD70E}" dt="2022-05-11T07:33:08.441" v="14463" actId="478"/>
          <ac:picMkLst>
            <pc:docMk/>
            <pc:sldMk cId="2157646415" sldId="328"/>
            <ac:picMk id="11" creationId="{B36DE6C2-2F2D-D1D9-A40A-BA9C86B6079A}"/>
          </ac:picMkLst>
        </pc:picChg>
        <pc:picChg chg="add del mod">
          <ac:chgData name="Rupal, Aakriti" userId="74ca1548-946a-492f-824b-b7b201d48b9f" providerId="ADAL" clId="{E82FF0DD-0D41-7242-993A-B02EA3DAD70E}" dt="2022-05-11T23:35:29.061" v="16793" actId="478"/>
          <ac:picMkLst>
            <pc:docMk/>
            <pc:sldMk cId="2157646415" sldId="328"/>
            <ac:picMk id="17" creationId="{A36BDE79-B5E3-D596-15E0-9A58171ED08B}"/>
          </ac:picMkLst>
        </pc:picChg>
        <pc:picChg chg="add mod">
          <ac:chgData name="Rupal, Aakriti" userId="74ca1548-946a-492f-824b-b7b201d48b9f" providerId="ADAL" clId="{E82FF0DD-0D41-7242-993A-B02EA3DAD70E}" dt="2022-05-11T23:36:14.924" v="16807" actId="1037"/>
          <ac:picMkLst>
            <pc:docMk/>
            <pc:sldMk cId="2157646415" sldId="328"/>
            <ac:picMk id="19" creationId="{5B15D328-39D8-E468-5C69-7BF86D780897}"/>
          </ac:picMkLst>
        </pc:picChg>
      </pc:sldChg>
      <pc:sldChg chg="addSp delSp modSp new mod setBg modClrScheme chgLayout">
        <pc:chgData name="Rupal, Aakriti" userId="74ca1548-946a-492f-824b-b7b201d48b9f" providerId="ADAL" clId="{E82FF0DD-0D41-7242-993A-B02EA3DAD70E}" dt="2022-05-11T21:22:30.898" v="16451" actId="26606"/>
        <pc:sldMkLst>
          <pc:docMk/>
          <pc:sldMk cId="4177316582" sldId="329"/>
        </pc:sldMkLst>
        <pc:spChg chg="del mod ord">
          <ac:chgData name="Rupal, Aakriti" userId="74ca1548-946a-492f-824b-b7b201d48b9f" providerId="ADAL" clId="{E82FF0DD-0D41-7242-993A-B02EA3DAD70E}" dt="2022-05-11T19:38:12.366" v="15998" actId="700"/>
          <ac:spMkLst>
            <pc:docMk/>
            <pc:sldMk cId="4177316582" sldId="329"/>
            <ac:spMk id="2" creationId="{5EC1ED3D-56B1-F610-A3ED-85B1CF4CEDC9}"/>
          </ac:spMkLst>
        </pc:spChg>
        <pc:spChg chg="mod ord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3" creationId="{BE160D56-4F95-719D-5562-822315904A8C}"/>
          </ac:spMkLst>
        </pc:spChg>
        <pc:spChg chg="del">
          <ac:chgData name="Rupal, Aakriti" userId="74ca1548-946a-492f-824b-b7b201d48b9f" providerId="ADAL" clId="{E82FF0DD-0D41-7242-993A-B02EA3DAD70E}" dt="2022-05-11T19:38:12.366" v="15998" actId="700"/>
          <ac:spMkLst>
            <pc:docMk/>
            <pc:sldMk cId="4177316582" sldId="329"/>
            <ac:spMk id="4" creationId="{8DFE24CB-E503-363E-9FCE-BB8372CDA971}"/>
          </ac:spMkLst>
        </pc:spChg>
        <pc:spChg chg="add del mod ord">
          <ac:chgData name="Rupal, Aakriti" userId="74ca1548-946a-492f-824b-b7b201d48b9f" providerId="ADAL" clId="{E82FF0DD-0D41-7242-993A-B02EA3DAD70E}" dt="2022-05-11T19:38:38.269" v="16006" actId="478"/>
          <ac:spMkLst>
            <pc:docMk/>
            <pc:sldMk cId="4177316582" sldId="329"/>
            <ac:spMk id="5" creationId="{9684374F-81DC-613C-BBF7-BCA5F346CBFD}"/>
          </ac:spMkLst>
        </pc:spChg>
        <pc:spChg chg="add del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12" creationId="{D74577E3-FA18-4D8A-9E42-FF3D35D3FCBA}"/>
          </ac:spMkLst>
        </pc:spChg>
        <pc:spChg chg="add del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18" creationId="{31FFB1DF-0D2D-4029-A8C7-317DDCF92762}"/>
          </ac:spMkLst>
        </pc:spChg>
        <pc:spChg chg="add del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20" creationId="{3770C84D-AB0A-4DD9-9CD3-B0DDCBCA336A}"/>
          </ac:spMkLst>
        </pc:spChg>
        <pc:spChg chg="add del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22" creationId="{7EBBF7C2-27D7-480A-BEFA-B1399AC04508}"/>
          </ac:spMkLst>
        </pc:spChg>
        <pc:spChg chg="add del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24" creationId="{78FBE352-03FD-4333-A348-0C7FCF5FE03B}"/>
          </ac:spMkLst>
        </pc:spChg>
        <pc:spChg chg="add del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26" creationId="{9C6A91D1-6664-4898-92B7-49F9982CEF01}"/>
          </ac:spMkLst>
        </pc:spChg>
        <pc:spChg chg="add del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28" creationId="{D44EDEA4-22DE-4070-A5F1-4AEE20A4D527}"/>
          </ac:spMkLst>
        </pc:spChg>
        <pc:spChg chg="add del">
          <ac:chgData name="Rupal, Aakriti" userId="74ca1548-946a-492f-824b-b7b201d48b9f" providerId="ADAL" clId="{E82FF0DD-0D41-7242-993A-B02EA3DAD70E}" dt="2022-05-11T21:22:21.126" v="16448" actId="26606"/>
          <ac:spMkLst>
            <pc:docMk/>
            <pc:sldMk cId="4177316582" sldId="329"/>
            <ac:spMk id="33" creationId="{8CD557CE-2AB8-44E1-AABA-A21D2274F34E}"/>
          </ac:spMkLst>
        </pc:spChg>
        <pc:spChg chg="add del">
          <ac:chgData name="Rupal, Aakriti" userId="74ca1548-946a-492f-824b-b7b201d48b9f" providerId="ADAL" clId="{E82FF0DD-0D41-7242-993A-B02EA3DAD70E}" dt="2022-05-11T21:22:21.126" v="16448" actId="26606"/>
          <ac:spMkLst>
            <pc:docMk/>
            <pc:sldMk cId="4177316582" sldId="329"/>
            <ac:spMk id="39" creationId="{3CCA9FB2-FFC7-4B6D-8E30-9D2CC14E7D24}"/>
          </ac:spMkLst>
        </pc:spChg>
        <pc:spChg chg="add del">
          <ac:chgData name="Rupal, Aakriti" userId="74ca1548-946a-492f-824b-b7b201d48b9f" providerId="ADAL" clId="{E82FF0DD-0D41-7242-993A-B02EA3DAD70E}" dt="2022-05-11T21:22:21.126" v="16448" actId="26606"/>
          <ac:spMkLst>
            <pc:docMk/>
            <pc:sldMk cId="4177316582" sldId="329"/>
            <ac:spMk id="41" creationId="{3CF6D6F6-E7F9-4521-BD22-74A61D8ED84D}"/>
          </ac:spMkLst>
        </pc:spChg>
        <pc:spChg chg="add del">
          <ac:chgData name="Rupal, Aakriti" userId="74ca1548-946a-492f-824b-b7b201d48b9f" providerId="ADAL" clId="{E82FF0DD-0D41-7242-993A-B02EA3DAD70E}" dt="2022-05-11T21:22:21.126" v="16448" actId="26606"/>
          <ac:spMkLst>
            <pc:docMk/>
            <pc:sldMk cId="4177316582" sldId="329"/>
            <ac:spMk id="43" creationId="{1B566E74-1425-46AC-885D-D2DAEE365F60}"/>
          </ac:spMkLst>
        </pc:spChg>
        <pc:spChg chg="add del">
          <ac:chgData name="Rupal, Aakriti" userId="74ca1548-946a-492f-824b-b7b201d48b9f" providerId="ADAL" clId="{E82FF0DD-0D41-7242-993A-B02EA3DAD70E}" dt="2022-05-11T21:22:21.126" v="16448" actId="26606"/>
          <ac:spMkLst>
            <pc:docMk/>
            <pc:sldMk cId="4177316582" sldId="329"/>
            <ac:spMk id="45" creationId="{06858379-D070-40E4-8A3D-F29E90C5C7C3}"/>
          </ac:spMkLst>
        </pc:spChg>
        <pc:spChg chg="add del">
          <ac:chgData name="Rupal, Aakriti" userId="74ca1548-946a-492f-824b-b7b201d48b9f" providerId="ADAL" clId="{E82FF0DD-0D41-7242-993A-B02EA3DAD70E}" dt="2022-05-11T21:22:30.881" v="16450" actId="26606"/>
          <ac:spMkLst>
            <pc:docMk/>
            <pc:sldMk cId="4177316582" sldId="329"/>
            <ac:spMk id="47" creationId="{624A1565-B7E1-4C59-84A2-5831F11608D7}"/>
          </ac:spMkLst>
        </pc:spChg>
        <pc:spChg chg="add del">
          <ac:chgData name="Rupal, Aakriti" userId="74ca1548-946a-492f-824b-b7b201d48b9f" providerId="ADAL" clId="{E82FF0DD-0D41-7242-993A-B02EA3DAD70E}" dt="2022-05-11T21:22:30.881" v="16450" actId="26606"/>
          <ac:spMkLst>
            <pc:docMk/>
            <pc:sldMk cId="4177316582" sldId="329"/>
            <ac:spMk id="50" creationId="{EE04A24D-ECF7-4024-BAC2-981BA69CF65C}"/>
          </ac:spMkLst>
        </pc:spChg>
        <pc:spChg chg="add del">
          <ac:chgData name="Rupal, Aakriti" userId="74ca1548-946a-492f-824b-b7b201d48b9f" providerId="ADAL" clId="{E82FF0DD-0D41-7242-993A-B02EA3DAD70E}" dt="2022-05-11T21:22:30.881" v="16450" actId="26606"/>
          <ac:spMkLst>
            <pc:docMk/>
            <pc:sldMk cId="4177316582" sldId="329"/>
            <ac:spMk id="51" creationId="{F1C3D135-9831-45A9-8FBE-2A2548C87BCE}"/>
          </ac:spMkLst>
        </pc:spChg>
        <pc:spChg chg="add del">
          <ac:chgData name="Rupal, Aakriti" userId="74ca1548-946a-492f-824b-b7b201d48b9f" providerId="ADAL" clId="{E82FF0DD-0D41-7242-993A-B02EA3DAD70E}" dt="2022-05-11T21:22:30.881" v="16450" actId="26606"/>
          <ac:spMkLst>
            <pc:docMk/>
            <pc:sldMk cId="4177316582" sldId="329"/>
            <ac:spMk id="52" creationId="{F8375ABF-52E0-4C78-B2CF-0A949D7D887E}"/>
          </ac:spMkLst>
        </pc:spChg>
        <pc:spChg chg="add del">
          <ac:chgData name="Rupal, Aakriti" userId="74ca1548-946a-492f-824b-b7b201d48b9f" providerId="ADAL" clId="{E82FF0DD-0D41-7242-993A-B02EA3DAD70E}" dt="2022-05-11T21:22:30.881" v="16450" actId="26606"/>
          <ac:spMkLst>
            <pc:docMk/>
            <pc:sldMk cId="4177316582" sldId="329"/>
            <ac:spMk id="53" creationId="{34BB1BDF-EAFF-49B6-ABF3-7F9B3201C989}"/>
          </ac:spMkLst>
        </pc:spChg>
        <pc:spChg chg="add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55" creationId="{8BEDFD2F-1480-498D-9A62-BA55B14A3B90}"/>
          </ac:spMkLst>
        </pc:spChg>
        <pc:spChg chg="add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58" creationId="{C306EEC9-6E83-4555-A9D3-7910ED27BAD1}"/>
          </ac:spMkLst>
        </pc:spChg>
        <pc:spChg chg="add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59" creationId="{186F7B80-3B04-4C72-BA77-E34EF7FAC9CC}"/>
          </ac:spMkLst>
        </pc:spChg>
        <pc:spChg chg="add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60" creationId="{4D1AC6C6-FE68-4B13-BFCF-D0E8B3D81777}"/>
          </ac:spMkLst>
        </pc:spChg>
        <pc:spChg chg="add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61" creationId="{7E2C0214-1438-4F5F-8BB7-847D7B2B3A6D}"/>
          </ac:spMkLst>
        </pc:spChg>
        <pc:spChg chg="add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62" creationId="{41CFFB3C-DBCC-498B-B635-CD1FA730DB40}"/>
          </ac:spMkLst>
        </pc:spChg>
        <pc:spChg chg="add">
          <ac:chgData name="Rupal, Aakriti" userId="74ca1548-946a-492f-824b-b7b201d48b9f" providerId="ADAL" clId="{E82FF0DD-0D41-7242-993A-B02EA3DAD70E}" dt="2022-05-11T21:22:30.898" v="16451" actId="26606"/>
          <ac:spMkLst>
            <pc:docMk/>
            <pc:sldMk cId="4177316582" sldId="329"/>
            <ac:spMk id="63" creationId="{7BB289EA-43E0-4FC3-A38C-8168D8F18AB5}"/>
          </ac:spMkLst>
        </pc:spChg>
        <pc:picChg chg="add mod">
          <ac:chgData name="Rupal, Aakriti" userId="74ca1548-946a-492f-824b-b7b201d48b9f" providerId="ADAL" clId="{E82FF0DD-0D41-7242-993A-B02EA3DAD70E}" dt="2022-05-11T21:22:30.898" v="16451" actId="26606"/>
          <ac:picMkLst>
            <pc:docMk/>
            <pc:sldMk cId="4177316582" sldId="329"/>
            <ac:picMk id="9" creationId="{71C5DAF0-D7B0-253F-12D3-F1EF48D260F7}"/>
          </ac:picMkLst>
        </pc:picChg>
        <pc:picChg chg="add del">
          <ac:chgData name="Rupal, Aakriti" userId="74ca1548-946a-492f-824b-b7b201d48b9f" providerId="ADAL" clId="{E82FF0DD-0D41-7242-993A-B02EA3DAD70E}" dt="2022-05-11T21:22:30.898" v="16451" actId="26606"/>
          <ac:picMkLst>
            <pc:docMk/>
            <pc:sldMk cId="4177316582" sldId="329"/>
            <ac:picMk id="14" creationId="{9A934298-58E5-4E9F-B25C-57B1746AB6F4}"/>
          </ac:picMkLst>
        </pc:picChg>
        <pc:picChg chg="add del">
          <ac:chgData name="Rupal, Aakriti" userId="74ca1548-946a-492f-824b-b7b201d48b9f" providerId="ADAL" clId="{E82FF0DD-0D41-7242-993A-B02EA3DAD70E}" dt="2022-05-11T21:22:30.898" v="16451" actId="26606"/>
          <ac:picMkLst>
            <pc:docMk/>
            <pc:sldMk cId="4177316582" sldId="329"/>
            <ac:picMk id="16" creationId="{C3A87EC4-5D77-4221-830F-985B0756CE94}"/>
          </ac:picMkLst>
        </pc:picChg>
        <pc:picChg chg="add del">
          <ac:chgData name="Rupal, Aakriti" userId="74ca1548-946a-492f-824b-b7b201d48b9f" providerId="ADAL" clId="{E82FF0DD-0D41-7242-993A-B02EA3DAD70E}" dt="2022-05-11T21:22:21.126" v="16448" actId="26606"/>
          <ac:picMkLst>
            <pc:docMk/>
            <pc:sldMk cId="4177316582" sldId="329"/>
            <ac:picMk id="35" creationId="{58DCB6E5-A344-4A17-A353-EC4D71E6C46B}"/>
          </ac:picMkLst>
        </pc:picChg>
        <pc:picChg chg="add del">
          <ac:chgData name="Rupal, Aakriti" userId="74ca1548-946a-492f-824b-b7b201d48b9f" providerId="ADAL" clId="{E82FF0DD-0D41-7242-993A-B02EA3DAD70E}" dt="2022-05-11T21:22:21.126" v="16448" actId="26606"/>
          <ac:picMkLst>
            <pc:docMk/>
            <pc:sldMk cId="4177316582" sldId="329"/>
            <ac:picMk id="37" creationId="{4D82F4F2-6117-4CCD-94A7-4AFD603EC3C6}"/>
          </ac:picMkLst>
        </pc:picChg>
        <pc:picChg chg="add del">
          <ac:chgData name="Rupal, Aakriti" userId="74ca1548-946a-492f-824b-b7b201d48b9f" providerId="ADAL" clId="{E82FF0DD-0D41-7242-993A-B02EA3DAD70E}" dt="2022-05-11T21:22:30.881" v="16450" actId="26606"/>
          <ac:picMkLst>
            <pc:docMk/>
            <pc:sldMk cId="4177316582" sldId="329"/>
            <ac:picMk id="48" creationId="{3B8B134C-47B2-49B8-B810-2931B20EA760}"/>
          </ac:picMkLst>
        </pc:picChg>
        <pc:picChg chg="add del">
          <ac:chgData name="Rupal, Aakriti" userId="74ca1548-946a-492f-824b-b7b201d48b9f" providerId="ADAL" clId="{E82FF0DD-0D41-7242-993A-B02EA3DAD70E}" dt="2022-05-11T21:22:30.881" v="16450" actId="26606"/>
          <ac:picMkLst>
            <pc:docMk/>
            <pc:sldMk cId="4177316582" sldId="329"/>
            <ac:picMk id="49" creationId="{1550BD34-8417-42DB-BEA7-96B1E4156223}"/>
          </ac:picMkLst>
        </pc:picChg>
        <pc:picChg chg="add">
          <ac:chgData name="Rupal, Aakriti" userId="74ca1548-946a-492f-824b-b7b201d48b9f" providerId="ADAL" clId="{E82FF0DD-0D41-7242-993A-B02EA3DAD70E}" dt="2022-05-11T21:22:30.898" v="16451" actId="26606"/>
          <ac:picMkLst>
            <pc:docMk/>
            <pc:sldMk cId="4177316582" sldId="329"/>
            <ac:picMk id="56" creationId="{52D381FB-9400-4C85-9074-8D2C4A88D879}"/>
          </ac:picMkLst>
        </pc:picChg>
        <pc:picChg chg="add">
          <ac:chgData name="Rupal, Aakriti" userId="74ca1548-946a-492f-824b-b7b201d48b9f" providerId="ADAL" clId="{E82FF0DD-0D41-7242-993A-B02EA3DAD70E}" dt="2022-05-11T21:22:30.898" v="16451" actId="26606"/>
          <ac:picMkLst>
            <pc:docMk/>
            <pc:sldMk cId="4177316582" sldId="329"/>
            <ac:picMk id="57" creationId="{048C39C2-D375-4197-8882-9EBD58C853C5}"/>
          </ac:picMkLst>
        </pc:picChg>
      </pc:sldChg>
      <pc:sldChg chg="addSp delSp modSp new mod modClrScheme chgLayout">
        <pc:chgData name="Rupal, Aakriti" userId="74ca1548-946a-492f-824b-b7b201d48b9f" providerId="ADAL" clId="{E82FF0DD-0D41-7242-993A-B02EA3DAD70E}" dt="2022-05-11T22:45:05.134" v="16559" actId="20577"/>
        <pc:sldMkLst>
          <pc:docMk/>
          <pc:sldMk cId="1250627665" sldId="330"/>
        </pc:sldMkLst>
        <pc:spChg chg="del mod">
          <ac:chgData name="Rupal, Aakriti" userId="74ca1548-946a-492f-824b-b7b201d48b9f" providerId="ADAL" clId="{E82FF0DD-0D41-7242-993A-B02EA3DAD70E}" dt="2022-05-11T22:43:27.097" v="16501" actId="478"/>
          <ac:spMkLst>
            <pc:docMk/>
            <pc:sldMk cId="1250627665" sldId="330"/>
            <ac:spMk id="2" creationId="{7A771623-75C2-9FF4-0749-87AE5B9C712A}"/>
          </ac:spMkLst>
        </pc:spChg>
        <pc:spChg chg="del mod ord">
          <ac:chgData name="Rupal, Aakriti" userId="74ca1548-946a-492f-824b-b7b201d48b9f" providerId="ADAL" clId="{E82FF0DD-0D41-7242-993A-B02EA3DAD70E}" dt="2022-05-11T22:43:53.371" v="16521" actId="700"/>
          <ac:spMkLst>
            <pc:docMk/>
            <pc:sldMk cId="1250627665" sldId="330"/>
            <ac:spMk id="3" creationId="{74409B6F-4D77-8C82-9748-166C65199010}"/>
          </ac:spMkLst>
        </pc:spChg>
        <pc:spChg chg="del">
          <ac:chgData name="Rupal, Aakriti" userId="74ca1548-946a-492f-824b-b7b201d48b9f" providerId="ADAL" clId="{E82FF0DD-0D41-7242-993A-B02EA3DAD70E}" dt="2022-05-11T22:43:53.371" v="16521" actId="700"/>
          <ac:spMkLst>
            <pc:docMk/>
            <pc:sldMk cId="1250627665" sldId="330"/>
            <ac:spMk id="4" creationId="{08699D9D-BB54-D4B5-D699-ACEC67F194CD}"/>
          </ac:spMkLst>
        </pc:spChg>
        <pc:spChg chg="add del mod ord">
          <ac:chgData name="Rupal, Aakriti" userId="74ca1548-946a-492f-824b-b7b201d48b9f" providerId="ADAL" clId="{E82FF0DD-0D41-7242-993A-B02EA3DAD70E}" dt="2022-05-11T22:43:53.371" v="16521" actId="700"/>
          <ac:spMkLst>
            <pc:docMk/>
            <pc:sldMk cId="1250627665" sldId="330"/>
            <ac:spMk id="6" creationId="{8093C4B8-5D12-8FC9-9F7E-9FDDE26A5151}"/>
          </ac:spMkLst>
        </pc:spChg>
        <pc:spChg chg="add mod">
          <ac:chgData name="Rupal, Aakriti" userId="74ca1548-946a-492f-824b-b7b201d48b9f" providerId="ADAL" clId="{E82FF0DD-0D41-7242-993A-B02EA3DAD70E}" dt="2022-05-11T22:45:05.134" v="16559" actId="20577"/>
          <ac:spMkLst>
            <pc:docMk/>
            <pc:sldMk cId="1250627665" sldId="330"/>
            <ac:spMk id="7" creationId="{122E8ABF-4A4B-A197-F082-CD9AC2622424}"/>
          </ac:spMkLst>
        </pc:spChg>
        <pc:spChg chg="add mod ord">
          <ac:chgData name="Rupal, Aakriti" userId="74ca1548-946a-492f-824b-b7b201d48b9f" providerId="ADAL" clId="{E82FF0DD-0D41-7242-993A-B02EA3DAD70E}" dt="2022-05-11T22:43:53.426" v="16522" actId="27636"/>
          <ac:spMkLst>
            <pc:docMk/>
            <pc:sldMk cId="1250627665" sldId="330"/>
            <ac:spMk id="8" creationId="{30D70630-E1D4-6972-C503-A99595B147AC}"/>
          </ac:spMkLst>
        </pc:spChg>
        <pc:spChg chg="add mod ord">
          <ac:chgData name="Rupal, Aakriti" userId="74ca1548-946a-492f-824b-b7b201d48b9f" providerId="ADAL" clId="{E82FF0DD-0D41-7242-993A-B02EA3DAD70E}" dt="2022-05-11T22:44:35.807" v="16532" actId="14100"/>
          <ac:spMkLst>
            <pc:docMk/>
            <pc:sldMk cId="1250627665" sldId="330"/>
            <ac:spMk id="9" creationId="{5AA95B23-37AC-A16D-7971-E8D5C909C605}"/>
          </ac:spMkLst>
        </pc:spChg>
        <pc:spChg chg="add del mod">
          <ac:chgData name="Rupal, Aakriti" userId="74ca1548-946a-492f-824b-b7b201d48b9f" providerId="ADAL" clId="{E82FF0DD-0D41-7242-993A-B02EA3DAD70E}" dt="2022-05-11T22:44:49.733" v="16535"/>
          <ac:spMkLst>
            <pc:docMk/>
            <pc:sldMk cId="1250627665" sldId="330"/>
            <ac:spMk id="10" creationId="{76445D9D-4A9A-B2A4-E60F-0F54A0C9CFD2}"/>
          </ac:spMkLst>
        </pc:spChg>
      </pc:sldChg>
      <pc:sldMasterChg chg="addSldLayout modSldLayout">
        <pc:chgData name="Rupal, Aakriti" userId="74ca1548-946a-492f-824b-b7b201d48b9f" providerId="ADAL" clId="{E82FF0DD-0D41-7242-993A-B02EA3DAD70E}" dt="2022-05-09T04:07:42.293" v="4084" actId="20577"/>
        <pc:sldMasterMkLst>
          <pc:docMk/>
          <pc:sldMasterMk cId="133950497" sldId="2147483660"/>
        </pc:sldMasterMkLst>
        <pc:sldLayoutChg chg="addSp delSp modSp mod setBg">
          <pc:chgData name="Rupal, Aakriti" userId="74ca1548-946a-492f-824b-b7b201d48b9f" providerId="ADAL" clId="{E82FF0DD-0D41-7242-993A-B02EA3DAD70E}" dt="2022-05-09T03:24:55.657" v="3295" actId="207"/>
          <pc:sldLayoutMkLst>
            <pc:docMk/>
            <pc:sldMasterMk cId="133950497" sldId="2147483660"/>
            <pc:sldLayoutMk cId="1527796769" sldId="2147483662"/>
          </pc:sldLayoutMkLst>
          <pc:spChg chg="mod">
            <ac:chgData name="Rupal, Aakriti" userId="74ca1548-946a-492f-824b-b7b201d48b9f" providerId="ADAL" clId="{E82FF0DD-0D41-7242-993A-B02EA3DAD70E}" dt="2022-05-09T03:22:03.127" v="3238" actId="14100"/>
            <ac:spMkLst>
              <pc:docMk/>
              <pc:sldMasterMk cId="133950497" sldId="2147483660"/>
              <pc:sldLayoutMk cId="1527796769" sldId="2147483662"/>
              <ac:spMk id="2" creationId="{00000000-0000-0000-0000-000000000000}"/>
            </ac:spMkLst>
          </pc:spChg>
          <pc:spChg chg="mod">
            <ac:chgData name="Rupal, Aakriti" userId="74ca1548-946a-492f-824b-b7b201d48b9f" providerId="ADAL" clId="{E82FF0DD-0D41-7242-993A-B02EA3DAD70E}" dt="2022-05-09T03:22:36.992" v="3249" actId="14100"/>
            <ac:spMkLst>
              <pc:docMk/>
              <pc:sldMasterMk cId="133950497" sldId="2147483660"/>
              <pc:sldLayoutMk cId="1527796769" sldId="2147483662"/>
              <ac:spMk id="3" creationId="{00000000-0000-0000-0000-000000000000}"/>
            </ac:spMkLst>
          </pc:spChg>
          <pc:spChg chg="mod">
            <ac:chgData name="Rupal, Aakriti" userId="74ca1548-946a-492f-824b-b7b201d48b9f" providerId="ADAL" clId="{E82FF0DD-0D41-7242-993A-B02EA3DAD70E}" dt="2022-05-09T03:22:07.828" v="3244" actId="1076"/>
            <ac:spMkLst>
              <pc:docMk/>
              <pc:sldMasterMk cId="133950497" sldId="2147483660"/>
              <pc:sldLayoutMk cId="1527796769" sldId="2147483662"/>
              <ac:spMk id="7" creationId="{00000000-0000-0000-0000-000000000000}"/>
            </ac:spMkLst>
          </pc:spChg>
          <pc:spChg chg="add mod">
            <ac:chgData name="Rupal, Aakriti" userId="74ca1548-946a-492f-824b-b7b201d48b9f" providerId="ADAL" clId="{E82FF0DD-0D41-7242-993A-B02EA3DAD70E}" dt="2022-05-09T03:23:27.393" v="3279" actId="207"/>
            <ac:spMkLst>
              <pc:docMk/>
              <pc:sldMasterMk cId="133950497" sldId="2147483660"/>
              <pc:sldLayoutMk cId="1527796769" sldId="2147483662"/>
              <ac:spMk id="8" creationId="{679DD800-4BCA-E341-546A-28E54448F8FC}"/>
            </ac:spMkLst>
          </pc:spChg>
          <pc:spChg chg="mod">
            <ac:chgData name="Rupal, Aakriti" userId="74ca1548-946a-492f-824b-b7b201d48b9f" providerId="ADAL" clId="{E82FF0DD-0D41-7242-993A-B02EA3DAD70E}" dt="2022-05-09T03:24:26.727" v="3286" actId="14100"/>
            <ac:spMkLst>
              <pc:docMk/>
              <pc:sldMasterMk cId="133950497" sldId="2147483660"/>
              <pc:sldLayoutMk cId="1527796769" sldId="2147483662"/>
              <ac:spMk id="9" creationId="{00000000-0000-0000-0000-000000000000}"/>
            </ac:spMkLst>
          </pc:spChg>
          <pc:spChg chg="add del mod">
            <ac:chgData name="Rupal, Aakriti" userId="74ca1548-946a-492f-824b-b7b201d48b9f" providerId="ADAL" clId="{E82FF0DD-0D41-7242-993A-B02EA3DAD70E}" dt="2022-05-09T03:24:44.417" v="3293" actId="767"/>
            <ac:spMkLst>
              <pc:docMk/>
              <pc:sldMasterMk cId="133950497" sldId="2147483660"/>
              <pc:sldLayoutMk cId="1527796769" sldId="2147483662"/>
              <ac:spMk id="10" creationId="{F4F7CAD4-36C5-A197-57CD-52D975E653FA}"/>
            </ac:spMkLst>
          </pc:spChg>
          <pc:spChg chg="mod">
            <ac:chgData name="Rupal, Aakriti" userId="74ca1548-946a-492f-824b-b7b201d48b9f" providerId="ADAL" clId="{E82FF0DD-0D41-7242-993A-B02EA3DAD70E}" dt="2022-05-09T03:24:55.657" v="3295" actId="207"/>
            <ac:spMkLst>
              <pc:docMk/>
              <pc:sldMasterMk cId="133950497" sldId="2147483660"/>
              <pc:sldLayoutMk cId="1527796769" sldId="2147483662"/>
              <ac:spMk id="29" creationId="{00000000-0000-0000-0000-000000000000}"/>
            </ac:spMkLst>
          </pc:spChg>
        </pc:sldLayoutChg>
        <pc:sldLayoutChg chg="addSp delSp modSp add mod modTransition">
          <pc:chgData name="Rupal, Aakriti" userId="74ca1548-946a-492f-824b-b7b201d48b9f" providerId="ADAL" clId="{E82FF0DD-0D41-7242-993A-B02EA3DAD70E}" dt="2022-05-09T04:07:42.293" v="4084" actId="20577"/>
          <pc:sldLayoutMkLst>
            <pc:docMk/>
            <pc:sldMasterMk cId="133950497" sldId="2147483660"/>
            <pc:sldLayoutMk cId="2604319851" sldId="2147483672"/>
          </pc:sldLayoutMkLst>
          <pc:spChg chg="mod">
            <ac:chgData name="Rupal, Aakriti" userId="74ca1548-946a-492f-824b-b7b201d48b9f" providerId="ADAL" clId="{E82FF0DD-0D41-7242-993A-B02EA3DAD70E}" dt="2022-05-09T04:07:25.966" v="4082" actId="20577"/>
            <ac:spMkLst>
              <pc:docMk/>
              <pc:sldMasterMk cId="133950497" sldId="2147483660"/>
              <pc:sldLayoutMk cId="2604319851" sldId="2147483672"/>
              <ac:spMk id="2" creationId="{00000000-0000-0000-0000-000000000000}"/>
            </ac:spMkLst>
          </pc:spChg>
          <pc:spChg chg="mod">
            <ac:chgData name="Rupal, Aakriti" userId="74ca1548-946a-492f-824b-b7b201d48b9f" providerId="ADAL" clId="{E82FF0DD-0D41-7242-993A-B02EA3DAD70E}" dt="2022-05-09T03:55:14.596" v="3818" actId="14100"/>
            <ac:spMkLst>
              <pc:docMk/>
              <pc:sldMasterMk cId="133950497" sldId="2147483660"/>
              <pc:sldLayoutMk cId="2604319851" sldId="2147483672"/>
              <ac:spMk id="3" creationId="{00000000-0000-0000-0000-000000000000}"/>
            </ac:spMkLst>
          </pc:spChg>
          <pc:spChg chg="mod">
            <ac:chgData name="Rupal, Aakriti" userId="74ca1548-946a-492f-824b-b7b201d48b9f" providerId="ADAL" clId="{E82FF0DD-0D41-7242-993A-B02EA3DAD70E}" dt="2022-05-09T03:57:25.269" v="3870" actId="1035"/>
            <ac:spMkLst>
              <pc:docMk/>
              <pc:sldMasterMk cId="133950497" sldId="2147483660"/>
              <pc:sldLayoutMk cId="2604319851" sldId="2147483672"/>
              <ac:spMk id="8" creationId="{679DD800-4BCA-E341-546A-28E54448F8FC}"/>
            </ac:spMkLst>
          </pc:spChg>
          <pc:spChg chg="add del mod">
            <ac:chgData name="Rupal, Aakriti" userId="74ca1548-946a-492f-824b-b7b201d48b9f" providerId="ADAL" clId="{E82FF0DD-0D41-7242-993A-B02EA3DAD70E}" dt="2022-05-09T03:56:39.371" v="3838"/>
            <ac:spMkLst>
              <pc:docMk/>
              <pc:sldMasterMk cId="133950497" sldId="2147483660"/>
              <pc:sldLayoutMk cId="2604319851" sldId="2147483672"/>
              <ac:spMk id="10" creationId="{291B54DA-43BA-5A8D-C088-8CA229DEE9A1}"/>
            </ac:spMkLst>
          </pc:spChg>
          <pc:spChg chg="add mod">
            <ac:chgData name="Rupal, Aakriti" userId="74ca1548-946a-492f-824b-b7b201d48b9f" providerId="ADAL" clId="{E82FF0DD-0D41-7242-993A-B02EA3DAD70E}" dt="2022-05-09T03:55:17.662" v="3819" actId="14100"/>
            <ac:spMkLst>
              <pc:docMk/>
              <pc:sldMasterMk cId="133950497" sldId="2147483660"/>
              <pc:sldLayoutMk cId="2604319851" sldId="2147483672"/>
              <ac:spMk id="11" creationId="{9B2873D4-78AE-9C4D-5A85-37182BEC4DBB}"/>
            </ac:spMkLst>
          </pc:spChg>
          <pc:spChg chg="add del mod">
            <ac:chgData name="Rupal, Aakriti" userId="74ca1548-946a-492f-824b-b7b201d48b9f" providerId="ADAL" clId="{E82FF0DD-0D41-7242-993A-B02EA3DAD70E}" dt="2022-05-09T03:58:12.578" v="3889"/>
            <ac:spMkLst>
              <pc:docMk/>
              <pc:sldMasterMk cId="133950497" sldId="2147483660"/>
              <pc:sldLayoutMk cId="2604319851" sldId="2147483672"/>
              <ac:spMk id="12" creationId="{E186C307-35A6-6E17-F67B-1F0415B1E524}"/>
            </ac:spMkLst>
          </pc:spChg>
          <pc:spChg chg="add mod">
            <ac:chgData name="Rupal, Aakriti" userId="74ca1548-946a-492f-824b-b7b201d48b9f" providerId="ADAL" clId="{E82FF0DD-0D41-7242-993A-B02EA3DAD70E}" dt="2022-05-09T04:01:04.161" v="3976" actId="20577"/>
            <ac:spMkLst>
              <pc:docMk/>
              <pc:sldMasterMk cId="133950497" sldId="2147483660"/>
              <pc:sldLayoutMk cId="2604319851" sldId="2147483672"/>
              <ac:spMk id="13" creationId="{369CA92B-6636-2E95-E63E-0C93496B3BFD}"/>
            </ac:spMkLst>
          </pc:spChg>
          <pc:spChg chg="add del mod">
            <ac:chgData name="Rupal, Aakriti" userId="74ca1548-946a-492f-824b-b7b201d48b9f" providerId="ADAL" clId="{E82FF0DD-0D41-7242-993A-B02EA3DAD70E}" dt="2022-05-09T04:00:45.467" v="3957"/>
            <ac:spMkLst>
              <pc:docMk/>
              <pc:sldMasterMk cId="133950497" sldId="2147483660"/>
              <pc:sldLayoutMk cId="2604319851" sldId="2147483672"/>
              <ac:spMk id="14" creationId="{4577E72E-CBF8-9E3B-2366-B87B30AA24F5}"/>
            </ac:spMkLst>
          </pc:spChg>
          <pc:spChg chg="add mod">
            <ac:chgData name="Rupal, Aakriti" userId="74ca1548-946a-492f-824b-b7b201d48b9f" providerId="ADAL" clId="{E82FF0DD-0D41-7242-993A-B02EA3DAD70E}" dt="2022-05-09T04:07:38.804" v="4083" actId="20577"/>
            <ac:spMkLst>
              <pc:docMk/>
              <pc:sldMasterMk cId="133950497" sldId="2147483660"/>
              <pc:sldLayoutMk cId="2604319851" sldId="2147483672"/>
              <ac:spMk id="16" creationId="{E2B027D6-88E1-47C6-9508-F2225205AC8F}"/>
            </ac:spMkLst>
          </pc:spChg>
          <pc:spChg chg="add mod">
            <ac:chgData name="Rupal, Aakriti" userId="74ca1548-946a-492f-824b-b7b201d48b9f" providerId="ADAL" clId="{E82FF0DD-0D41-7242-993A-B02EA3DAD70E}" dt="2022-05-09T04:07:42.293" v="4084" actId="20577"/>
            <ac:spMkLst>
              <pc:docMk/>
              <pc:sldMasterMk cId="133950497" sldId="2147483660"/>
              <pc:sldLayoutMk cId="2604319851" sldId="2147483672"/>
              <ac:spMk id="17" creationId="{47856779-5DD3-B41E-C69B-D55D88035738}"/>
            </ac:spMkLst>
          </pc:spChg>
        </pc:sldLayoutChg>
      </pc:sldMasterChg>
    </pc:docChg>
  </pc:docChgLst>
  <pc:docChgLst>
    <pc:chgData name="Thant, Phue P" userId="S::pthant@calstatela.edu::7df9828c-1d8d-49f7-b83f-15daa9469ef2" providerId="AD" clId="Web-{A6298838-F76C-6D50-5A51-4303DE2ADB8F}"/>
    <pc:docChg chg="addSld delSld modSld">
      <pc:chgData name="Thant, Phue P" userId="S::pthant@calstatela.edu::7df9828c-1d8d-49f7-b83f-15daa9469ef2" providerId="AD" clId="Web-{A6298838-F76C-6D50-5A51-4303DE2ADB8F}" dt="2022-05-07T23:47:24.031" v="672" actId="20577"/>
      <pc:docMkLst>
        <pc:docMk/>
      </pc:docMkLst>
      <pc:sldChg chg="addSp delSp modSp mod setBg addAnim delAnim">
        <pc:chgData name="Thant, Phue P" userId="S::pthant@calstatela.edu::7df9828c-1d8d-49f7-b83f-15daa9469ef2" providerId="AD" clId="Web-{A6298838-F76C-6D50-5A51-4303DE2ADB8F}" dt="2022-05-07T23:44:24.465" v="599"/>
        <pc:sldMkLst>
          <pc:docMk/>
          <pc:sldMk cId="3279375323" sldId="256"/>
        </pc:sldMkLst>
        <pc:spChg chg="mod ord">
          <ac:chgData name="Thant, Phue P" userId="S::pthant@calstatela.edu::7df9828c-1d8d-49f7-b83f-15daa9469ef2" providerId="AD" clId="Web-{A6298838-F76C-6D50-5A51-4303DE2ADB8F}" dt="2022-05-07T23:44:24.449" v="598"/>
          <ac:spMkLst>
            <pc:docMk/>
            <pc:sldMk cId="3279375323" sldId="256"/>
            <ac:spMk id="2" creationId="{58513FC3-637B-63AE-2F00-CF54DBA1F87E}"/>
          </ac:spMkLst>
        </pc:spChg>
        <pc:spChg chg="mod or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3" creationId="{8A3A60AD-F56B-3323-55E4-9FF0D098642B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2.026" v="574"/>
          <ac:spMkLst>
            <pc:docMk/>
            <pc:sldMk cId="3279375323" sldId="256"/>
            <ac:spMk id="8" creationId="{88294908-8B00-4F58-BBBA-20F71A40AA9E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2.026" v="574"/>
          <ac:spMkLst>
            <pc:docMk/>
            <pc:sldMk cId="3279375323" sldId="256"/>
            <ac:spMk id="10" creationId="{4364C879-1404-4203-8E9D-CC5DE0A621A2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2.026" v="574"/>
          <ac:spMkLst>
            <pc:docMk/>
            <pc:sldMk cId="3279375323" sldId="256"/>
            <ac:spMk id="12" creationId="{84617302-4B0D-4351-A6BB-6F0930D943AC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2.026" v="574"/>
          <ac:spMkLst>
            <pc:docMk/>
            <pc:sldMk cId="3279375323" sldId="256"/>
            <ac:spMk id="14" creationId="{DA2C7802-C2E0-4218-8F89-8DD7CCD2CD1C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2.026" v="574"/>
          <ac:spMkLst>
            <pc:docMk/>
            <pc:sldMk cId="3279375323" sldId="256"/>
            <ac:spMk id="16" creationId="{A6D7111A-21E5-4EE9-8A78-10E5530F0116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2.026" v="574"/>
          <ac:spMkLst>
            <pc:docMk/>
            <pc:sldMk cId="3279375323" sldId="256"/>
            <ac:spMk id="18" creationId="{A3969E80-A77B-49FC-9122-D89AFD5EE118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2.026" v="574"/>
          <ac:spMkLst>
            <pc:docMk/>
            <pc:sldMk cId="3279375323" sldId="256"/>
            <ac:spMk id="20" creationId="{1849CA57-76BD-4CF2-80BA-D7A46A01B7B1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2.026" v="574"/>
          <ac:spMkLst>
            <pc:docMk/>
            <pc:sldMk cId="3279375323" sldId="256"/>
            <ac:spMk id="22" creationId="{35E9085E-E730-4768-83D4-6CB7E9897153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2.026" v="574"/>
          <ac:spMkLst>
            <pc:docMk/>
            <pc:sldMk cId="3279375323" sldId="256"/>
            <ac:spMk id="24" creationId="{973272FE-A474-4CAE-8CA2-BCC8B476C3F4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2.026" v="574"/>
          <ac:spMkLst>
            <pc:docMk/>
            <pc:sldMk cId="3279375323" sldId="256"/>
            <ac:spMk id="26" creationId="{E07981EA-05A6-437C-88D7-B377B92B031D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2.026" v="574"/>
          <ac:spMkLst>
            <pc:docMk/>
            <pc:sldMk cId="3279375323" sldId="256"/>
            <ac:spMk id="28" creationId="{15E3C750-986E-4769-B1AE-49289FBEE757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4.042" v="578"/>
          <ac:spMkLst>
            <pc:docMk/>
            <pc:sldMk cId="3279375323" sldId="256"/>
            <ac:spMk id="30" creationId="{6DDA8CE9-E0A6-4FF2-823D-D08607606DC2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3:24.042" v="578"/>
          <ac:spMkLst>
            <pc:docMk/>
            <pc:sldMk cId="3279375323" sldId="256"/>
            <ac:spMk id="31" creationId="{11195564-33B9-434B-9641-764F5905A56F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38" creationId="{88294908-8B00-4F58-BBBA-20F71A40AA9E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39" creationId="{4364C879-1404-4203-8E9D-CC5DE0A621A2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40" creationId="{84617302-4B0D-4351-A6BB-6F0930D943AC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41" creationId="{DA2C7802-C2E0-4218-8F89-8DD7CCD2CD1C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42" creationId="{A6D7111A-21E5-4EE9-8A78-10E5530F0116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43" creationId="{A3969E80-A77B-49FC-9122-D89AFD5EE118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44" creationId="{1849CA57-76BD-4CF2-80BA-D7A46A01B7B1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45" creationId="{35E9085E-E730-4768-83D4-6CB7E9897153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46" creationId="{973272FE-A474-4CAE-8CA2-BCC8B476C3F4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47" creationId="{E07981EA-05A6-437C-88D7-B377B92B031D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48" creationId="{15E3C750-986E-4769-B1AE-49289FBEE757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49" v="598"/>
          <ac:spMkLst>
            <pc:docMk/>
            <pc:sldMk cId="3279375323" sldId="256"/>
            <ac:spMk id="53" creationId="{FFD48BC7-DC40-47DE-87EE-9F4B6ECB9ABB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49" v="598"/>
          <ac:spMkLst>
            <pc:docMk/>
            <pc:sldMk cId="3279375323" sldId="256"/>
            <ac:spMk id="55" creationId="{E502BBC7-2C76-46F3-BC24-5985BC13DB88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49" v="598"/>
          <ac:spMkLst>
            <pc:docMk/>
            <pc:sldMk cId="3279375323" sldId="256"/>
            <ac:spMk id="57" creationId="{C7F28D52-2A5F-4D23-81AE-7CB8B591C7AF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4:24.449" v="598"/>
          <ac:spMkLst>
            <pc:docMk/>
            <pc:sldMk cId="3279375323" sldId="256"/>
            <ac:spMk id="59" creationId="{3629484E-3792-4B3D-89AD-7C8A1ED0E0D4}"/>
          </ac:spMkLst>
        </pc:spChg>
        <pc:spChg chg="ad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61" creationId="{A6D7111A-21E5-4EE9-8A78-10E5530F0116}"/>
          </ac:spMkLst>
        </pc:spChg>
        <pc:spChg chg="ad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62" creationId="{88294908-8B00-4F58-BBBA-20F71A40AA9E}"/>
          </ac:spMkLst>
        </pc:spChg>
        <pc:spChg chg="ad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63" creationId="{A3969E80-A77B-49FC-9122-D89AFD5EE118}"/>
          </ac:spMkLst>
        </pc:spChg>
        <pc:spChg chg="ad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64" creationId="{4364C879-1404-4203-8E9D-CC5DE0A621A2}"/>
          </ac:spMkLst>
        </pc:spChg>
        <pc:spChg chg="ad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65" creationId="{1849CA57-76BD-4CF2-80BA-D7A46A01B7B1}"/>
          </ac:spMkLst>
        </pc:spChg>
        <pc:spChg chg="ad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66" creationId="{84617302-4B0D-4351-A6BB-6F0930D943AC}"/>
          </ac:spMkLst>
        </pc:spChg>
        <pc:spChg chg="ad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67" creationId="{35E9085E-E730-4768-83D4-6CB7E9897153}"/>
          </ac:spMkLst>
        </pc:spChg>
        <pc:spChg chg="ad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68" creationId="{DA2C7802-C2E0-4218-8F89-8DD7CCD2CD1C}"/>
          </ac:spMkLst>
        </pc:spChg>
        <pc:spChg chg="ad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69" creationId="{973272FE-A474-4CAE-8CA2-BCC8B476C3F4}"/>
          </ac:spMkLst>
        </pc:spChg>
        <pc:spChg chg="ad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71" creationId="{E07981EA-05A6-437C-88D7-B377B92B031D}"/>
          </ac:spMkLst>
        </pc:spChg>
        <pc:spChg chg="add">
          <ac:chgData name="Thant, Phue P" userId="S::pthant@calstatela.edu::7df9828c-1d8d-49f7-b83f-15daa9469ef2" providerId="AD" clId="Web-{A6298838-F76C-6D50-5A51-4303DE2ADB8F}" dt="2022-05-07T23:44:24.465" v="599"/>
          <ac:spMkLst>
            <pc:docMk/>
            <pc:sldMk cId="3279375323" sldId="256"/>
            <ac:spMk id="73" creationId="{15E3C750-986E-4769-B1AE-49289FBEE757}"/>
          </ac:spMkLst>
        </pc:spChg>
        <pc:grpChg chg="add del">
          <ac:chgData name="Thant, Phue P" userId="S::pthant@calstatela.edu::7df9828c-1d8d-49f7-b83f-15daa9469ef2" providerId="AD" clId="Web-{A6298838-F76C-6D50-5A51-4303DE2ADB8F}" dt="2022-05-07T23:43:24.042" v="578"/>
          <ac:grpSpMkLst>
            <pc:docMk/>
            <pc:sldMk cId="3279375323" sldId="256"/>
            <ac:grpSpMk id="32" creationId="{1D18C537-E336-47C4-836B-C342A230F8F3}"/>
          </ac:grpSpMkLst>
        </pc:grpChg>
        <pc:grpChg chg="add del">
          <ac:chgData name="Thant, Phue P" userId="S::pthant@calstatela.edu::7df9828c-1d8d-49f7-b83f-15daa9469ef2" providerId="AD" clId="Web-{A6298838-F76C-6D50-5A51-4303DE2ADB8F}" dt="2022-05-07T23:43:24.042" v="578"/>
          <ac:grpSpMkLst>
            <pc:docMk/>
            <pc:sldMk cId="3279375323" sldId="256"/>
            <ac:grpSpMk id="35" creationId="{5A1259D8-0C3A-4069-A22F-537BBBB61A9C}"/>
          </ac:grpSpMkLst>
        </pc:grpChg>
      </pc:sldChg>
      <pc:sldChg chg="addSp delSp modSp mod setBg">
        <pc:chgData name="Thant, Phue P" userId="S::pthant@calstatela.edu::7df9828c-1d8d-49f7-b83f-15daa9469ef2" providerId="AD" clId="Web-{A6298838-F76C-6D50-5A51-4303DE2ADB8F}" dt="2022-05-07T23:36:19.705" v="517" actId="14100"/>
        <pc:sldMkLst>
          <pc:docMk/>
          <pc:sldMk cId="723488789" sldId="259"/>
        </pc:sldMkLst>
        <pc:spChg chg="mod">
          <ac:chgData name="Thant, Phue P" userId="S::pthant@calstatela.edu::7df9828c-1d8d-49f7-b83f-15daa9469ef2" providerId="AD" clId="Web-{A6298838-F76C-6D50-5A51-4303DE2ADB8F}" dt="2022-05-07T23:36:09.142" v="516"/>
          <ac:spMkLst>
            <pc:docMk/>
            <pc:sldMk cId="723488789" sldId="259"/>
            <ac:spMk id="2" creationId="{FE033A2D-0C26-A5BA-5543-1640C379C6B8}"/>
          </ac:spMkLst>
        </pc:spChg>
        <pc:spChg chg="mod">
          <ac:chgData name="Thant, Phue P" userId="S::pthant@calstatela.edu::7df9828c-1d8d-49f7-b83f-15daa9469ef2" providerId="AD" clId="Web-{A6298838-F76C-6D50-5A51-4303DE2ADB8F}" dt="2022-05-07T23:36:19.705" v="517" actId="14100"/>
          <ac:spMkLst>
            <pc:docMk/>
            <pc:sldMk cId="723488789" sldId="259"/>
            <ac:spMk id="3" creationId="{B2F21AF5-F4A5-05F9-1040-117758F41875}"/>
          </ac:spMkLst>
        </pc:spChg>
        <pc:spChg chg="add">
          <ac:chgData name="Thant, Phue P" userId="S::pthant@calstatela.edu::7df9828c-1d8d-49f7-b83f-15daa9469ef2" providerId="AD" clId="Web-{A6298838-F76C-6D50-5A51-4303DE2ADB8F}" dt="2022-05-07T23:36:09.142" v="516"/>
          <ac:spMkLst>
            <pc:docMk/>
            <pc:sldMk cId="723488789" sldId="259"/>
            <ac:spMk id="6" creationId="{E6995CE5-F890-4ABA-82A2-26507CE8D2A3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31:13.632" v="451"/>
          <ac:spMkLst>
            <pc:docMk/>
            <pc:sldMk cId="723488789" sldId="259"/>
            <ac:spMk id="8" creationId="{907EF6B7-1338-4443-8C46-6A318D952DFD}"/>
          </ac:spMkLst>
        </pc:spChg>
        <pc:spChg chg="add">
          <ac:chgData name="Thant, Phue P" userId="S::pthant@calstatela.edu::7df9828c-1d8d-49f7-b83f-15daa9469ef2" providerId="AD" clId="Web-{A6298838-F76C-6D50-5A51-4303DE2ADB8F}" dt="2022-05-07T23:36:09.142" v="516"/>
          <ac:spMkLst>
            <pc:docMk/>
            <pc:sldMk cId="723488789" sldId="259"/>
            <ac:spMk id="9" creationId="{058A14AF-9FB5-4CC7-BA35-E8E85D3EDF0E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31:13.632" v="451"/>
          <ac:spMkLst>
            <pc:docMk/>
            <pc:sldMk cId="723488789" sldId="259"/>
            <ac:spMk id="10" creationId="{DAAE4CDD-124C-4DCF-9584-B6033B545DD5}"/>
          </ac:spMkLst>
        </pc:spChg>
        <pc:spChg chg="add">
          <ac:chgData name="Thant, Phue P" userId="S::pthant@calstatela.edu::7df9828c-1d8d-49f7-b83f-15daa9469ef2" providerId="AD" clId="Web-{A6298838-F76C-6D50-5A51-4303DE2ADB8F}" dt="2022-05-07T23:36:09.142" v="516"/>
          <ac:spMkLst>
            <pc:docMk/>
            <pc:sldMk cId="723488789" sldId="259"/>
            <ac:spMk id="11" creationId="{3A9A4357-BD1D-4622-A4FE-766E6AB8DE84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31:13.632" v="451"/>
          <ac:spMkLst>
            <pc:docMk/>
            <pc:sldMk cId="723488789" sldId="259"/>
            <ac:spMk id="12" creationId="{081E4A58-353D-44AE-B2FC-2A74E2E400F7}"/>
          </ac:spMkLst>
        </pc:spChg>
        <pc:spChg chg="add">
          <ac:chgData name="Thant, Phue P" userId="S::pthant@calstatela.edu::7df9828c-1d8d-49f7-b83f-15daa9469ef2" providerId="AD" clId="Web-{A6298838-F76C-6D50-5A51-4303DE2ADB8F}" dt="2022-05-07T23:36:09.142" v="516"/>
          <ac:spMkLst>
            <pc:docMk/>
            <pc:sldMk cId="723488789" sldId="259"/>
            <ac:spMk id="13" creationId="{E659831F-0D9A-4C63-9EBB-8435B85A440F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31:23.023" v="453"/>
          <ac:spMkLst>
            <pc:docMk/>
            <pc:sldMk cId="723488789" sldId="259"/>
            <ac:spMk id="15" creationId="{081EA652-8C6A-4E69-BEB9-170809474553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31:23.023" v="453"/>
          <ac:spMkLst>
            <pc:docMk/>
            <pc:sldMk cId="723488789" sldId="259"/>
            <ac:spMk id="16" creationId="{5298780A-33B9-4EA2-8F67-DE68AD62841B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31:23.023" v="453"/>
          <ac:spMkLst>
            <pc:docMk/>
            <pc:sldMk cId="723488789" sldId="259"/>
            <ac:spMk id="17" creationId="{7F488E8B-4E1E-4402-8935-D4E6C02615C7}"/>
          </ac:spMkLst>
        </pc:spChg>
        <pc:picChg chg="add mod">
          <ac:chgData name="Thant, Phue P" userId="S::pthant@calstatela.edu::7df9828c-1d8d-49f7-b83f-15daa9469ef2" providerId="AD" clId="Web-{A6298838-F76C-6D50-5A51-4303DE2ADB8F}" dt="2022-05-07T23:36:09.142" v="516"/>
          <ac:picMkLst>
            <pc:docMk/>
            <pc:sldMk cId="723488789" sldId="259"/>
            <ac:picMk id="4" creationId="{0071FBB4-B94D-8BA5-E90E-9417425D7B62}"/>
          </ac:picMkLst>
        </pc:picChg>
        <pc:cxnChg chg="add del">
          <ac:chgData name="Thant, Phue P" userId="S::pthant@calstatela.edu::7df9828c-1d8d-49f7-b83f-15daa9469ef2" providerId="AD" clId="Web-{A6298838-F76C-6D50-5A51-4303DE2ADB8F}" dt="2022-05-07T23:31:23.023" v="453"/>
          <ac:cxnSpMkLst>
            <pc:docMk/>
            <pc:sldMk cId="723488789" sldId="259"/>
            <ac:cxnSpMk id="14" creationId="{23AAC9B5-8015-485C-ACF9-A750390E9A56}"/>
          </ac:cxnSpMkLst>
        </pc:cxnChg>
      </pc:sldChg>
      <pc:sldChg chg="addSp delSp modSp mod setBg">
        <pc:chgData name="Thant, Phue P" userId="S::pthant@calstatela.edu::7df9828c-1d8d-49f7-b83f-15daa9469ef2" providerId="AD" clId="Web-{A6298838-F76C-6D50-5A51-4303DE2ADB8F}" dt="2022-05-07T23:36:45.815" v="520" actId="20577"/>
        <pc:sldMkLst>
          <pc:docMk/>
          <pc:sldMk cId="68276957" sldId="261"/>
        </pc:sldMkLst>
        <pc:spChg chg="mod">
          <ac:chgData name="Thant, Phue P" userId="S::pthant@calstatela.edu::7df9828c-1d8d-49f7-b83f-15daa9469ef2" providerId="AD" clId="Web-{A6298838-F76C-6D50-5A51-4303DE2ADB8F}" dt="2022-05-07T23:36:34.252" v="519" actId="20577"/>
          <ac:spMkLst>
            <pc:docMk/>
            <pc:sldMk cId="68276957" sldId="261"/>
            <ac:spMk id="2" creationId="{95BE3825-321B-EDEC-BCD0-0132325D2746}"/>
          </ac:spMkLst>
        </pc:spChg>
        <pc:spChg chg="mod">
          <ac:chgData name="Thant, Phue P" userId="S::pthant@calstatela.edu::7df9828c-1d8d-49f7-b83f-15daa9469ef2" providerId="AD" clId="Web-{A6298838-F76C-6D50-5A51-4303DE2ADB8F}" dt="2022-05-07T23:36:45.815" v="520" actId="20577"/>
          <ac:spMkLst>
            <pc:docMk/>
            <pc:sldMk cId="68276957" sldId="261"/>
            <ac:spMk id="3" creationId="{5EE6805E-67FB-FBB5-2A99-8FA367D6D29A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11:46.761" v="268"/>
          <ac:spMkLst>
            <pc:docMk/>
            <pc:sldMk cId="68276957" sldId="261"/>
            <ac:spMk id="9" creationId="{2B566528-1B12-4246-9431-5C2D7D081168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09:51.978" v="184"/>
          <ac:spMkLst>
            <pc:docMk/>
            <pc:sldMk cId="68276957" sldId="261"/>
            <ac:spMk id="22" creationId="{2B566528-1B12-4246-9431-5C2D7D081168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09:55.931" v="186"/>
          <ac:spMkLst>
            <pc:docMk/>
            <pc:sldMk cId="68276957" sldId="261"/>
            <ac:spMk id="30" creationId="{26A515A1-4D80-430E-BE0A-71A290516A82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09:55.931" v="186"/>
          <ac:spMkLst>
            <pc:docMk/>
            <pc:sldMk cId="68276957" sldId="261"/>
            <ac:spMk id="32" creationId="{0D7B6173-1D58-48E2-83CF-37350F315F75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09:55.931" v="186"/>
          <ac:spMkLst>
            <pc:docMk/>
            <pc:sldMk cId="68276957" sldId="261"/>
            <ac:spMk id="33" creationId="{BE149CDF-5DAC-4860-A285-9492CF2090AA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09:55.931" v="186"/>
          <ac:spMkLst>
            <pc:docMk/>
            <pc:sldMk cId="68276957" sldId="261"/>
            <ac:spMk id="34" creationId="{21BDEC81-16A7-4451-B893-C15000083B77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10:01.040" v="188"/>
          <ac:spMkLst>
            <pc:docMk/>
            <pc:sldMk cId="68276957" sldId="261"/>
            <ac:spMk id="36" creationId="{1ECAB1E8-8195-4748-BE71-FF806D86892E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10:01.040" v="188"/>
          <ac:spMkLst>
            <pc:docMk/>
            <pc:sldMk cId="68276957" sldId="261"/>
            <ac:spMk id="37" creationId="{57F6BDD4-E066-4008-8011-6CC31AEB4556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10:01.040" v="188"/>
          <ac:spMkLst>
            <pc:docMk/>
            <pc:sldMk cId="68276957" sldId="261"/>
            <ac:spMk id="38" creationId="{2711A8FB-68FC-45FC-B01E-38F809E2D439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10:01.040" v="188"/>
          <ac:spMkLst>
            <pc:docMk/>
            <pc:sldMk cId="68276957" sldId="261"/>
            <ac:spMk id="39" creationId="{2A865FE3-5FC9-4049-87CF-30019C46C0F5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11:46.761" v="268"/>
          <ac:spMkLst>
            <pc:docMk/>
            <pc:sldMk cId="68276957" sldId="261"/>
            <ac:spMk id="41" creationId="{2B566528-1B12-4246-9431-5C2D7D081168}"/>
          </ac:spMkLst>
        </pc:spChg>
        <pc:grpChg chg="add del">
          <ac:chgData name="Thant, Phue P" userId="S::pthant@calstatela.edu::7df9828c-1d8d-49f7-b83f-15daa9469ef2" providerId="AD" clId="Web-{A6298838-F76C-6D50-5A51-4303DE2ADB8F}" dt="2022-05-07T23:11:46.761" v="268"/>
          <ac:grpSpMkLst>
            <pc:docMk/>
            <pc:sldMk cId="68276957" sldId="261"/>
            <ac:grpSpMk id="11" creationId="{828A5161-06F1-46CF-8AD7-844680A59E13}"/>
          </ac:grpSpMkLst>
        </pc:grpChg>
        <pc:grpChg chg="add del">
          <ac:chgData name="Thant, Phue P" userId="S::pthant@calstatela.edu::7df9828c-1d8d-49f7-b83f-15daa9469ef2" providerId="AD" clId="Web-{A6298838-F76C-6D50-5A51-4303DE2ADB8F}" dt="2022-05-07T23:11:46.761" v="268"/>
          <ac:grpSpMkLst>
            <pc:docMk/>
            <pc:sldMk cId="68276957" sldId="261"/>
            <ac:grpSpMk id="15" creationId="{5995D10D-E9C9-47DB-AE7E-801FEF38F5C9}"/>
          </ac:grpSpMkLst>
        </pc:grpChg>
        <pc:grpChg chg="add del">
          <ac:chgData name="Thant, Phue P" userId="S::pthant@calstatela.edu::7df9828c-1d8d-49f7-b83f-15daa9469ef2" providerId="AD" clId="Web-{A6298838-F76C-6D50-5A51-4303DE2ADB8F}" dt="2022-05-07T23:09:51.978" v="184"/>
          <ac:grpSpMkLst>
            <pc:docMk/>
            <pc:sldMk cId="68276957" sldId="261"/>
            <ac:grpSpMk id="24" creationId="{828A5161-06F1-46CF-8AD7-844680A59E13}"/>
          </ac:grpSpMkLst>
        </pc:grpChg>
        <pc:grpChg chg="add del">
          <ac:chgData name="Thant, Phue P" userId="S::pthant@calstatela.edu::7df9828c-1d8d-49f7-b83f-15daa9469ef2" providerId="AD" clId="Web-{A6298838-F76C-6D50-5A51-4303DE2ADB8F}" dt="2022-05-07T23:09:51.978" v="184"/>
          <ac:grpSpMkLst>
            <pc:docMk/>
            <pc:sldMk cId="68276957" sldId="261"/>
            <ac:grpSpMk id="28" creationId="{5995D10D-E9C9-47DB-AE7E-801FEF38F5C9}"/>
          </ac:grpSpMkLst>
        </pc:grpChg>
        <pc:grpChg chg="add del">
          <ac:chgData name="Thant, Phue P" userId="S::pthant@calstatela.edu::7df9828c-1d8d-49f7-b83f-15daa9469ef2" providerId="AD" clId="Web-{A6298838-F76C-6D50-5A51-4303DE2ADB8F}" dt="2022-05-07T23:11:46.761" v="268"/>
          <ac:grpSpMkLst>
            <pc:docMk/>
            <pc:sldMk cId="68276957" sldId="261"/>
            <ac:grpSpMk id="42" creationId="{828A5161-06F1-46CF-8AD7-844680A59E13}"/>
          </ac:grpSpMkLst>
        </pc:grpChg>
        <pc:grpChg chg="add del">
          <ac:chgData name="Thant, Phue P" userId="S::pthant@calstatela.edu::7df9828c-1d8d-49f7-b83f-15daa9469ef2" providerId="AD" clId="Web-{A6298838-F76C-6D50-5A51-4303DE2ADB8F}" dt="2022-05-07T23:11:46.761" v="268"/>
          <ac:grpSpMkLst>
            <pc:docMk/>
            <pc:sldMk cId="68276957" sldId="261"/>
            <ac:grpSpMk id="44" creationId="{5995D10D-E9C9-47DB-AE7E-801FEF38F5C9}"/>
          </ac:grpSpMkLst>
        </pc:grpChg>
        <pc:picChg chg="add mod">
          <ac:chgData name="Thant, Phue P" userId="S::pthant@calstatela.edu::7df9828c-1d8d-49f7-b83f-15daa9469ef2" providerId="AD" clId="Web-{A6298838-F76C-6D50-5A51-4303DE2ADB8F}" dt="2022-05-07T23:10:01.040" v="188"/>
          <ac:picMkLst>
            <pc:docMk/>
            <pc:sldMk cId="68276957" sldId="261"/>
            <ac:picMk id="4" creationId="{F31F9BAD-16A1-A250-AC14-842960FE6597}"/>
          </ac:picMkLst>
        </pc:picChg>
        <pc:picChg chg="add del">
          <ac:chgData name="Thant, Phue P" userId="S::pthant@calstatela.edu::7df9828c-1d8d-49f7-b83f-15daa9469ef2" providerId="AD" clId="Web-{A6298838-F76C-6D50-5A51-4303DE2ADB8F}" dt="2022-05-07T23:09:55.931" v="186"/>
          <ac:picMkLst>
            <pc:docMk/>
            <pc:sldMk cId="68276957" sldId="261"/>
            <ac:picMk id="26" creationId="{B0DAC8FB-A162-44E3-A606-C855A03A5B09}"/>
          </ac:picMkLst>
        </pc:picChg>
      </pc:sldChg>
      <pc:sldChg chg="modSp">
        <pc:chgData name="Thant, Phue P" userId="S::pthant@calstatela.edu::7df9828c-1d8d-49f7-b83f-15daa9469ef2" providerId="AD" clId="Web-{A6298838-F76C-6D50-5A51-4303DE2ADB8F}" dt="2022-05-07T23:29:43.411" v="446" actId="20577"/>
        <pc:sldMkLst>
          <pc:docMk/>
          <pc:sldMk cId="3722938218" sldId="262"/>
        </pc:sldMkLst>
        <pc:spChg chg="mod">
          <ac:chgData name="Thant, Phue P" userId="S::pthant@calstatela.edu::7df9828c-1d8d-49f7-b83f-15daa9469ef2" providerId="AD" clId="Web-{A6298838-F76C-6D50-5A51-4303DE2ADB8F}" dt="2022-05-07T23:29:43.411" v="446" actId="20577"/>
          <ac:spMkLst>
            <pc:docMk/>
            <pc:sldMk cId="3722938218" sldId="262"/>
            <ac:spMk id="3" creationId="{9A83C0BD-C322-3F7D-4623-C953BB4F3B07}"/>
          </ac:spMkLst>
        </pc:spChg>
      </pc:sldChg>
      <pc:sldChg chg="addSp delSp modSp mod setBg">
        <pc:chgData name="Thant, Phue P" userId="S::pthant@calstatela.edu::7df9828c-1d8d-49f7-b83f-15daa9469ef2" providerId="AD" clId="Web-{A6298838-F76C-6D50-5A51-4303DE2ADB8F}" dt="2022-05-07T23:47:24.031" v="672" actId="20577"/>
        <pc:sldMkLst>
          <pc:docMk/>
          <pc:sldMk cId="2646894975" sldId="266"/>
        </pc:sldMkLst>
        <pc:spChg chg="mod">
          <ac:chgData name="Thant, Phue P" userId="S::pthant@calstatela.edu::7df9828c-1d8d-49f7-b83f-15daa9469ef2" providerId="AD" clId="Web-{A6298838-F76C-6D50-5A51-4303DE2ADB8F}" dt="2022-05-07T23:47:24.031" v="672" actId="20577"/>
          <ac:spMkLst>
            <pc:docMk/>
            <pc:sldMk cId="2646894975" sldId="266"/>
            <ac:spMk id="2" creationId="{2C593980-3006-3251-8743-37F040099DC7}"/>
          </ac:spMkLst>
        </pc:spChg>
        <pc:spChg chg="del mod">
          <ac:chgData name="Thant, Phue P" userId="S::pthant@calstatela.edu::7df9828c-1d8d-49f7-b83f-15daa9469ef2" providerId="AD" clId="Web-{A6298838-F76C-6D50-5A51-4303DE2ADB8F}" dt="2022-05-07T23:46:24.561" v="656"/>
          <ac:spMkLst>
            <pc:docMk/>
            <pc:sldMk cId="2646894975" sldId="266"/>
            <ac:spMk id="3" creationId="{45E531E2-DF05-E7E9-E8AA-C847CDEE64DC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15.124" v="671"/>
          <ac:spMkLst>
            <pc:docMk/>
            <pc:sldMk cId="2646894975" sldId="266"/>
            <ac:spMk id="10" creationId="{2B566528-1B12-4246-9431-5C2D7D081168}"/>
          </ac:spMkLst>
        </pc:spChg>
        <pc:spChg chg="mod replId">
          <ac:chgData name="Thant, Phue P" userId="S::pthant@calstatela.edu::7df9828c-1d8d-49f7-b83f-15daa9469ef2" providerId="AD" clId="Web-{A6298838-F76C-6D50-5A51-4303DE2ADB8F}" dt="2022-05-07T23:47:15.109" v="670"/>
          <ac:spMkLst>
            <pc:docMk/>
            <pc:sldMk cId="2646894975" sldId="266"/>
            <ac:spMk id="13" creationId="{2E80C965-DB6D-4F81-9E9E-B027384D0BD6}"/>
          </ac:spMkLst>
        </pc:spChg>
        <pc:spChg chg="mod replId">
          <ac:chgData name="Thant, Phue P" userId="S::pthant@calstatela.edu::7df9828c-1d8d-49f7-b83f-15daa9469ef2" providerId="AD" clId="Web-{A6298838-F76C-6D50-5A51-4303DE2ADB8F}" dt="2022-05-07T23:47:15.109" v="670"/>
          <ac:spMkLst>
            <pc:docMk/>
            <pc:sldMk cId="2646894975" sldId="266"/>
            <ac:spMk id="14" creationId="{A580F890-B085-4E95-96AA-55AEBEC5CE6E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15.124" v="671"/>
          <ac:spMkLst>
            <pc:docMk/>
            <pc:sldMk cId="2646894975" sldId="266"/>
            <ac:spMk id="16" creationId="{D3F51FEB-38FB-4F6C-9F7B-2F2AFAB65463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15.124" v="671"/>
          <ac:spMkLst>
            <pc:docMk/>
            <pc:sldMk cId="2646894975" sldId="266"/>
            <ac:spMk id="18" creationId="{1E547BA6-BAE0-43BB-A7CA-60F69CE252F0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6:48.687" v="658"/>
          <ac:spMkLst>
            <pc:docMk/>
            <pc:sldMk cId="2646894975" sldId="266"/>
            <ac:spMk id="23" creationId="{2B566528-1B12-4246-9431-5C2D7D081168}"/>
          </ac:spMkLst>
        </pc:spChg>
        <pc:spChg chg="add">
          <ac:chgData name="Thant, Phue P" userId="S::pthant@calstatela.edu::7df9828c-1d8d-49f7-b83f-15daa9469ef2" providerId="AD" clId="Web-{A6298838-F76C-6D50-5A51-4303DE2ADB8F}" dt="2022-05-07T23:47:15.124" v="671"/>
          <ac:spMkLst>
            <pc:docMk/>
            <pc:sldMk cId="2646894975" sldId="266"/>
            <ac:spMk id="27" creationId="{A580F890-B085-4E95-96AA-55AEBEC5CE6E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6:48.687" v="658"/>
          <ac:spMkLst>
            <pc:docMk/>
            <pc:sldMk cId="2646894975" sldId="266"/>
            <ac:spMk id="29" creationId="{D3F51FEB-38FB-4F6C-9F7B-2F2AFAB65463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6:48.687" v="658"/>
          <ac:spMkLst>
            <pc:docMk/>
            <pc:sldMk cId="2646894975" sldId="266"/>
            <ac:spMk id="31" creationId="{1E547BA6-BAE0-43BB-A7CA-60F69CE252F0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6:51.874" v="660"/>
          <ac:spMkLst>
            <pc:docMk/>
            <pc:sldMk cId="2646894975" sldId="266"/>
            <ac:spMk id="33" creationId="{2B566528-1B12-4246-9431-5C2D7D081168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6:51.874" v="660"/>
          <ac:spMkLst>
            <pc:docMk/>
            <pc:sldMk cId="2646894975" sldId="266"/>
            <ac:spMk id="35" creationId="{D3F51FEB-38FB-4F6C-9F7B-2F2AFAB65463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6:51.874" v="660"/>
          <ac:spMkLst>
            <pc:docMk/>
            <pc:sldMk cId="2646894975" sldId="266"/>
            <ac:spMk id="36" creationId="{1E547BA6-BAE0-43BB-A7CA-60F69CE252F0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02.437" v="662"/>
          <ac:spMkLst>
            <pc:docMk/>
            <pc:sldMk cId="2646894975" sldId="266"/>
            <ac:spMk id="38" creationId="{2B566528-1B12-4246-9431-5C2D7D081168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02.437" v="662"/>
          <ac:spMkLst>
            <pc:docMk/>
            <pc:sldMk cId="2646894975" sldId="266"/>
            <ac:spMk id="40" creationId="{D3F51FEB-38FB-4F6C-9F7B-2F2AFAB65463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02.437" v="662"/>
          <ac:spMkLst>
            <pc:docMk/>
            <pc:sldMk cId="2646894975" sldId="266"/>
            <ac:spMk id="41" creationId="{1E547BA6-BAE0-43BB-A7CA-60F69CE252F0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11.171" v="665"/>
          <ac:spMkLst>
            <pc:docMk/>
            <pc:sldMk cId="2646894975" sldId="266"/>
            <ac:spMk id="43" creationId="{2B566528-1B12-4246-9431-5C2D7D081168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11.171" v="665"/>
          <ac:spMkLst>
            <pc:docMk/>
            <pc:sldMk cId="2646894975" sldId="266"/>
            <ac:spMk id="45" creationId="{D3F51FEB-38FB-4F6C-9F7B-2F2AFAB65463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11.171" v="665"/>
          <ac:spMkLst>
            <pc:docMk/>
            <pc:sldMk cId="2646894975" sldId="266"/>
            <ac:spMk id="46" creationId="{1E547BA6-BAE0-43BB-A7CA-60F69CE252F0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15.109" v="669"/>
          <ac:spMkLst>
            <pc:docMk/>
            <pc:sldMk cId="2646894975" sldId="266"/>
            <ac:spMk id="49" creationId="{2B566528-1B12-4246-9431-5C2D7D081168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15.109" v="669"/>
          <ac:spMkLst>
            <pc:docMk/>
            <pc:sldMk cId="2646894975" sldId="266"/>
            <ac:spMk id="51" creationId="{D3F51FEB-38FB-4F6C-9F7B-2F2AFAB65463}"/>
          </ac:spMkLst>
        </pc:spChg>
        <pc:spChg chg="add del">
          <ac:chgData name="Thant, Phue P" userId="S::pthant@calstatela.edu::7df9828c-1d8d-49f7-b83f-15daa9469ef2" providerId="AD" clId="Web-{A6298838-F76C-6D50-5A51-4303DE2ADB8F}" dt="2022-05-07T23:47:15.109" v="669"/>
          <ac:spMkLst>
            <pc:docMk/>
            <pc:sldMk cId="2646894975" sldId="266"/>
            <ac:spMk id="52" creationId="{1E547BA6-BAE0-43BB-A7CA-60F69CE252F0}"/>
          </ac:spMkLst>
        </pc:spChg>
        <pc:spChg chg="add">
          <ac:chgData name="Thant, Phue P" userId="S::pthant@calstatela.edu::7df9828c-1d8d-49f7-b83f-15daa9469ef2" providerId="AD" clId="Web-{A6298838-F76C-6D50-5A51-4303DE2ADB8F}" dt="2022-05-07T23:47:15.124" v="671"/>
          <ac:spMkLst>
            <pc:docMk/>
            <pc:sldMk cId="2646894975" sldId="266"/>
            <ac:spMk id="55" creationId="{2B566528-1B12-4246-9431-5C2D7D081168}"/>
          </ac:spMkLst>
        </pc:spChg>
        <pc:spChg chg="add">
          <ac:chgData name="Thant, Phue P" userId="S::pthant@calstatela.edu::7df9828c-1d8d-49f7-b83f-15daa9469ef2" providerId="AD" clId="Web-{A6298838-F76C-6D50-5A51-4303DE2ADB8F}" dt="2022-05-07T23:47:15.124" v="671"/>
          <ac:spMkLst>
            <pc:docMk/>
            <pc:sldMk cId="2646894975" sldId="266"/>
            <ac:spMk id="56" creationId="{2E80C965-DB6D-4F81-9E9E-B027384D0BD6}"/>
          </ac:spMkLst>
        </pc:spChg>
        <pc:spChg chg="add">
          <ac:chgData name="Thant, Phue P" userId="S::pthant@calstatela.edu::7df9828c-1d8d-49f7-b83f-15daa9469ef2" providerId="AD" clId="Web-{A6298838-F76C-6D50-5A51-4303DE2ADB8F}" dt="2022-05-07T23:47:15.124" v="671"/>
          <ac:spMkLst>
            <pc:docMk/>
            <pc:sldMk cId="2646894975" sldId="266"/>
            <ac:spMk id="57" creationId="{D3F51FEB-38FB-4F6C-9F7B-2F2AFAB65463}"/>
          </ac:spMkLst>
        </pc:spChg>
        <pc:spChg chg="add">
          <ac:chgData name="Thant, Phue P" userId="S::pthant@calstatela.edu::7df9828c-1d8d-49f7-b83f-15daa9469ef2" providerId="AD" clId="Web-{A6298838-F76C-6D50-5A51-4303DE2ADB8F}" dt="2022-05-07T23:47:15.124" v="671"/>
          <ac:spMkLst>
            <pc:docMk/>
            <pc:sldMk cId="2646894975" sldId="266"/>
            <ac:spMk id="58" creationId="{1E547BA6-BAE0-43BB-A7CA-60F69CE252F0}"/>
          </ac:spMkLst>
        </pc:spChg>
        <pc:grpChg chg="add del">
          <ac:chgData name="Thant, Phue P" userId="S::pthant@calstatela.edu::7df9828c-1d8d-49f7-b83f-15daa9469ef2" providerId="AD" clId="Web-{A6298838-F76C-6D50-5A51-4303DE2ADB8F}" dt="2022-05-07T23:47:15.124" v="671"/>
          <ac:grpSpMkLst>
            <pc:docMk/>
            <pc:sldMk cId="2646894975" sldId="266"/>
            <ac:grpSpMk id="12" creationId="{07EAA094-9CF6-4695-958A-33D9BCAA9474}"/>
          </ac:grpSpMkLst>
        </pc:grpChg>
        <pc:grpChg chg="add del">
          <ac:chgData name="Thant, Phue P" userId="S::pthant@calstatela.edu::7df9828c-1d8d-49f7-b83f-15daa9469ef2" providerId="AD" clId="Web-{A6298838-F76C-6D50-5A51-4303DE2ADB8F}" dt="2022-05-07T23:46:48.687" v="658"/>
          <ac:grpSpMkLst>
            <pc:docMk/>
            <pc:sldMk cId="2646894975" sldId="266"/>
            <ac:grpSpMk id="25" creationId="{07EAA094-9CF6-4695-958A-33D9BCAA9474}"/>
          </ac:grpSpMkLst>
        </pc:grpChg>
        <pc:grpChg chg="add del">
          <ac:chgData name="Thant, Phue P" userId="S::pthant@calstatela.edu::7df9828c-1d8d-49f7-b83f-15daa9469ef2" providerId="AD" clId="Web-{A6298838-F76C-6D50-5A51-4303DE2ADB8F}" dt="2022-05-07T23:46:51.874" v="660"/>
          <ac:grpSpMkLst>
            <pc:docMk/>
            <pc:sldMk cId="2646894975" sldId="266"/>
            <ac:grpSpMk id="34" creationId="{07EAA094-9CF6-4695-958A-33D9BCAA9474}"/>
          </ac:grpSpMkLst>
        </pc:grpChg>
        <pc:grpChg chg="add del">
          <ac:chgData name="Thant, Phue P" userId="S::pthant@calstatela.edu::7df9828c-1d8d-49f7-b83f-15daa9469ef2" providerId="AD" clId="Web-{A6298838-F76C-6D50-5A51-4303DE2ADB8F}" dt="2022-05-07T23:47:02.437" v="662"/>
          <ac:grpSpMkLst>
            <pc:docMk/>
            <pc:sldMk cId="2646894975" sldId="266"/>
            <ac:grpSpMk id="39" creationId="{07EAA094-9CF6-4695-958A-33D9BCAA9474}"/>
          </ac:grpSpMkLst>
        </pc:grpChg>
        <pc:grpChg chg="add del">
          <ac:chgData name="Thant, Phue P" userId="S::pthant@calstatela.edu::7df9828c-1d8d-49f7-b83f-15daa9469ef2" providerId="AD" clId="Web-{A6298838-F76C-6D50-5A51-4303DE2ADB8F}" dt="2022-05-07T23:47:11.171" v="665"/>
          <ac:grpSpMkLst>
            <pc:docMk/>
            <pc:sldMk cId="2646894975" sldId="266"/>
            <ac:grpSpMk id="44" creationId="{07EAA094-9CF6-4695-958A-33D9BCAA9474}"/>
          </ac:grpSpMkLst>
        </pc:grpChg>
        <pc:grpChg chg="add del">
          <ac:chgData name="Thant, Phue P" userId="S::pthant@calstatela.edu::7df9828c-1d8d-49f7-b83f-15daa9469ef2" providerId="AD" clId="Web-{A6298838-F76C-6D50-5A51-4303DE2ADB8F}" dt="2022-05-07T23:47:15.109" v="669"/>
          <ac:grpSpMkLst>
            <pc:docMk/>
            <pc:sldMk cId="2646894975" sldId="266"/>
            <ac:grpSpMk id="50" creationId="{07EAA094-9CF6-4695-958A-33D9BCAA9474}"/>
          </ac:grpSpMkLst>
        </pc:grpChg>
        <pc:graphicFrameChg chg="add mod modGraphic">
          <ac:chgData name="Thant, Phue P" userId="S::pthant@calstatela.edu::7df9828c-1d8d-49f7-b83f-15daa9469ef2" providerId="AD" clId="Web-{A6298838-F76C-6D50-5A51-4303DE2ADB8F}" dt="2022-05-07T23:47:15.124" v="671"/>
          <ac:graphicFrameMkLst>
            <pc:docMk/>
            <pc:sldMk cId="2646894975" sldId="266"/>
            <ac:graphicFrameMk id="5" creationId="{3E57430A-CA86-5A24-153E-0562A7CC0BEF}"/>
          </ac:graphicFrameMkLst>
        </pc:graphicFrameChg>
        <pc:picChg chg="add mod ord">
          <ac:chgData name="Thant, Phue P" userId="S::pthant@calstatela.edu::7df9828c-1d8d-49f7-b83f-15daa9469ef2" providerId="AD" clId="Web-{A6298838-F76C-6D50-5A51-4303DE2ADB8F}" dt="2022-05-07T23:47:15.124" v="671"/>
          <ac:picMkLst>
            <pc:docMk/>
            <pc:sldMk cId="2646894975" sldId="266"/>
            <ac:picMk id="6" creationId="{4087DFBC-C8DE-73D8-6EA5-4DD823BAFC08}"/>
          </ac:picMkLst>
        </pc:picChg>
      </pc:sldChg>
      <pc:sldChg chg="addSp delSp modSp add replId">
        <pc:chgData name="Thant, Phue P" userId="S::pthant@calstatela.edu::7df9828c-1d8d-49f7-b83f-15daa9469ef2" providerId="AD" clId="Web-{A6298838-F76C-6D50-5A51-4303DE2ADB8F}" dt="2022-05-07T23:36:53.033" v="521" actId="20577"/>
        <pc:sldMkLst>
          <pc:docMk/>
          <pc:sldMk cId="3713305580" sldId="267"/>
        </pc:sldMkLst>
        <pc:spChg chg="mod">
          <ac:chgData name="Thant, Phue P" userId="S::pthant@calstatela.edu::7df9828c-1d8d-49f7-b83f-15daa9469ef2" providerId="AD" clId="Web-{A6298838-F76C-6D50-5A51-4303DE2ADB8F}" dt="2022-05-07T23:36:53.033" v="521" actId="20577"/>
          <ac:spMkLst>
            <pc:docMk/>
            <pc:sldMk cId="3713305580" sldId="267"/>
            <ac:spMk id="3" creationId="{5EE6805E-67FB-FBB5-2A99-8FA367D6D29A}"/>
          </ac:spMkLst>
        </pc:spChg>
        <pc:picChg chg="del">
          <ac:chgData name="Thant, Phue P" userId="S::pthant@calstatela.edu::7df9828c-1d8d-49f7-b83f-15daa9469ef2" providerId="AD" clId="Web-{A6298838-F76C-6D50-5A51-4303DE2ADB8F}" dt="2022-05-07T23:15:19.735" v="315"/>
          <ac:picMkLst>
            <pc:docMk/>
            <pc:sldMk cId="3713305580" sldId="267"/>
            <ac:picMk id="4" creationId="{F31F9BAD-16A1-A250-AC14-842960FE6597}"/>
          </ac:picMkLst>
        </pc:picChg>
        <pc:picChg chg="add mod">
          <ac:chgData name="Thant, Phue P" userId="S::pthant@calstatela.edu::7df9828c-1d8d-49f7-b83f-15daa9469ef2" providerId="AD" clId="Web-{A6298838-F76C-6D50-5A51-4303DE2ADB8F}" dt="2022-05-07T23:17:55.895" v="349" actId="14100"/>
          <ac:picMkLst>
            <pc:docMk/>
            <pc:sldMk cId="3713305580" sldId="267"/>
            <ac:picMk id="5" creationId="{5C5EB225-4499-0288-3961-3F3C6A19B8E9}"/>
          </ac:picMkLst>
        </pc:picChg>
      </pc:sldChg>
      <pc:sldChg chg="addSp delSp modSp add replId">
        <pc:chgData name="Thant, Phue P" userId="S::pthant@calstatela.edu::7df9828c-1d8d-49f7-b83f-15daa9469ef2" providerId="AD" clId="Web-{A6298838-F76C-6D50-5A51-4303DE2ADB8F}" dt="2022-05-07T23:36:58.330" v="522" actId="20577"/>
        <pc:sldMkLst>
          <pc:docMk/>
          <pc:sldMk cId="1650487716" sldId="268"/>
        </pc:sldMkLst>
        <pc:spChg chg="mod">
          <ac:chgData name="Thant, Phue P" userId="S::pthant@calstatela.edu::7df9828c-1d8d-49f7-b83f-15daa9469ef2" providerId="AD" clId="Web-{A6298838-F76C-6D50-5A51-4303DE2ADB8F}" dt="2022-05-07T23:36:58.330" v="522" actId="20577"/>
          <ac:spMkLst>
            <pc:docMk/>
            <pc:sldMk cId="1650487716" sldId="268"/>
            <ac:spMk id="3" creationId="{5EE6805E-67FB-FBB5-2A99-8FA367D6D29A}"/>
          </ac:spMkLst>
        </pc:spChg>
        <pc:picChg chg="add mod">
          <ac:chgData name="Thant, Phue P" userId="S::pthant@calstatela.edu::7df9828c-1d8d-49f7-b83f-15daa9469ef2" providerId="AD" clId="Web-{A6298838-F76C-6D50-5A51-4303DE2ADB8F}" dt="2022-05-07T23:25:27.124" v="427" actId="14100"/>
          <ac:picMkLst>
            <pc:docMk/>
            <pc:sldMk cId="1650487716" sldId="268"/>
            <ac:picMk id="4" creationId="{F663678A-ED6F-3112-E7BA-1B3D4DD6AED3}"/>
          </ac:picMkLst>
        </pc:picChg>
        <pc:picChg chg="del">
          <ac:chgData name="Thant, Phue P" userId="S::pthant@calstatela.edu::7df9828c-1d8d-49f7-b83f-15daa9469ef2" providerId="AD" clId="Web-{A6298838-F76C-6D50-5A51-4303DE2ADB8F}" dt="2022-05-07T23:21:02.946" v="379"/>
          <ac:picMkLst>
            <pc:docMk/>
            <pc:sldMk cId="1650487716" sldId="268"/>
            <ac:picMk id="5" creationId="{5C5EB225-4499-0288-3961-3F3C6A19B8E9}"/>
          </ac:picMkLst>
        </pc:picChg>
      </pc:sldChg>
      <pc:sldChg chg="new del">
        <pc:chgData name="Thant, Phue P" userId="S::pthant@calstatela.edu::7df9828c-1d8d-49f7-b83f-15daa9469ef2" providerId="AD" clId="Web-{A6298838-F76C-6D50-5A51-4303DE2ADB8F}" dt="2022-05-07T23:19:52.225" v="372"/>
        <pc:sldMkLst>
          <pc:docMk/>
          <pc:sldMk cId="1927219268" sldId="268"/>
        </pc:sldMkLst>
      </pc:sldChg>
      <pc:sldChg chg="addSp delSp modSp add replId">
        <pc:chgData name="Thant, Phue P" userId="S::pthant@calstatela.edu::7df9828c-1d8d-49f7-b83f-15daa9469ef2" providerId="AD" clId="Web-{A6298838-F76C-6D50-5A51-4303DE2ADB8F}" dt="2022-05-07T23:37:03.815" v="523" actId="20577"/>
        <pc:sldMkLst>
          <pc:docMk/>
          <pc:sldMk cId="452854671" sldId="269"/>
        </pc:sldMkLst>
        <pc:spChg chg="mod">
          <ac:chgData name="Thant, Phue P" userId="S::pthant@calstatela.edu::7df9828c-1d8d-49f7-b83f-15daa9469ef2" providerId="AD" clId="Web-{A6298838-F76C-6D50-5A51-4303DE2ADB8F}" dt="2022-05-07T23:37:03.815" v="523" actId="20577"/>
          <ac:spMkLst>
            <pc:docMk/>
            <pc:sldMk cId="452854671" sldId="269"/>
            <ac:spMk id="3" creationId="{5EE6805E-67FB-FBB5-2A99-8FA367D6D29A}"/>
          </ac:spMkLst>
        </pc:spChg>
        <pc:picChg chg="add del mod">
          <ac:chgData name="Thant, Phue P" userId="S::pthant@calstatela.edu::7df9828c-1d8d-49f7-b83f-15daa9469ef2" providerId="AD" clId="Web-{A6298838-F76C-6D50-5A51-4303DE2ADB8F}" dt="2022-05-07T23:24:18.466" v="411"/>
          <ac:picMkLst>
            <pc:docMk/>
            <pc:sldMk cId="452854671" sldId="269"/>
            <ac:picMk id="4" creationId="{335BACE5-D87B-A64B-56E8-29893A825126}"/>
          </ac:picMkLst>
        </pc:picChg>
        <pc:picChg chg="add mod">
          <ac:chgData name="Thant, Phue P" userId="S::pthant@calstatela.edu::7df9828c-1d8d-49f7-b83f-15daa9469ef2" providerId="AD" clId="Web-{A6298838-F76C-6D50-5A51-4303DE2ADB8F}" dt="2022-05-07T23:28:50.254" v="437" actId="1076"/>
          <ac:picMkLst>
            <pc:docMk/>
            <pc:sldMk cId="452854671" sldId="269"/>
            <ac:picMk id="5" creationId="{CC2D489B-45FA-A6DF-E7C4-2C0B0B27DD49}"/>
          </ac:picMkLst>
        </pc:picChg>
      </pc:sldChg>
      <pc:sldChg chg="addSp delSp modSp add replId">
        <pc:chgData name="Thant, Phue P" userId="S::pthant@calstatela.edu::7df9828c-1d8d-49f7-b83f-15daa9469ef2" providerId="AD" clId="Web-{A6298838-F76C-6D50-5A51-4303DE2ADB8F}" dt="2022-05-07T23:41:32.352" v="558" actId="20577"/>
        <pc:sldMkLst>
          <pc:docMk/>
          <pc:sldMk cId="2917004148" sldId="270"/>
        </pc:sldMkLst>
        <pc:spChg chg="mod">
          <ac:chgData name="Thant, Phue P" userId="S::pthant@calstatela.edu::7df9828c-1d8d-49f7-b83f-15daa9469ef2" providerId="AD" clId="Web-{A6298838-F76C-6D50-5A51-4303DE2ADB8F}" dt="2022-05-07T23:41:32.352" v="558" actId="20577"/>
          <ac:spMkLst>
            <pc:docMk/>
            <pc:sldMk cId="2917004148" sldId="270"/>
            <ac:spMk id="3" creationId="{B2F21AF5-F4A5-05F9-1040-117758F41875}"/>
          </ac:spMkLst>
        </pc:spChg>
        <pc:picChg chg="del">
          <ac:chgData name="Thant, Phue P" userId="S::pthant@calstatela.edu::7df9828c-1d8d-49f7-b83f-15daa9469ef2" providerId="AD" clId="Web-{A6298838-F76C-6D50-5A51-4303DE2ADB8F}" dt="2022-05-07T23:38:39.176" v="543"/>
          <ac:picMkLst>
            <pc:docMk/>
            <pc:sldMk cId="2917004148" sldId="270"/>
            <ac:picMk id="4" creationId="{0071FBB4-B94D-8BA5-E90E-9417425D7B62}"/>
          </ac:picMkLst>
        </pc:picChg>
        <pc:picChg chg="add mod">
          <ac:chgData name="Thant, Phue P" userId="S::pthant@calstatela.edu::7df9828c-1d8d-49f7-b83f-15daa9469ef2" providerId="AD" clId="Web-{A6298838-F76C-6D50-5A51-4303DE2ADB8F}" dt="2022-05-07T23:41:29.352" v="557" actId="1076"/>
          <ac:picMkLst>
            <pc:docMk/>
            <pc:sldMk cId="2917004148" sldId="270"/>
            <ac:picMk id="5" creationId="{7EBFE832-7DAD-3507-3BB2-B5C8B73A06F8}"/>
          </ac:picMkLst>
        </pc:picChg>
      </pc:sldChg>
    </pc:docChg>
  </pc:docChgLst>
  <pc:docChgLst>
    <pc:chgData name="Thant, Phue P" userId="S::pthant@calstatela.edu::7df9828c-1d8d-49f7-b83f-15daa9469ef2" providerId="AD" clId="Web-{ABC22AD3-3116-457E-BF9F-65759C7B38CD}"/>
    <pc:docChg chg="modSld">
      <pc:chgData name="Thant, Phue P" userId="S::pthant@calstatela.edu::7df9828c-1d8d-49f7-b83f-15daa9469ef2" providerId="AD" clId="Web-{ABC22AD3-3116-457E-BF9F-65759C7B38CD}" dt="2022-05-09T20:11:53.308" v="6" actId="20577"/>
      <pc:docMkLst>
        <pc:docMk/>
      </pc:docMkLst>
      <pc:sldChg chg="modSp">
        <pc:chgData name="Thant, Phue P" userId="S::pthant@calstatela.edu::7df9828c-1d8d-49f7-b83f-15daa9469ef2" providerId="AD" clId="Web-{ABC22AD3-3116-457E-BF9F-65759C7B38CD}" dt="2022-05-09T20:11:53.308" v="6" actId="20577"/>
        <pc:sldMkLst>
          <pc:docMk/>
          <pc:sldMk cId="1093802390" sldId="314"/>
        </pc:sldMkLst>
        <pc:spChg chg="mod">
          <ac:chgData name="Thant, Phue P" userId="S::pthant@calstatela.edu::7df9828c-1d8d-49f7-b83f-15daa9469ef2" providerId="AD" clId="Web-{ABC22AD3-3116-457E-BF9F-65759C7B38CD}" dt="2022-05-09T20:11:53.308" v="6" actId="20577"/>
          <ac:spMkLst>
            <pc:docMk/>
            <pc:sldMk cId="1093802390" sldId="314"/>
            <ac:spMk id="13" creationId="{11F60C7D-41F0-2D5C-3C92-2D35F62CF920}"/>
          </ac:spMkLst>
        </pc:spChg>
      </pc:sldChg>
    </pc:docChg>
  </pc:docChgLst>
  <pc:docChgLst>
    <pc:chgData name="Pancholi, Vatsal H" userId="S::vpancho@calstatela.edu::46c20f58-edb5-4729-a6d1-f6bf0af0b34d" providerId="AD" clId="Web-{8F823413-F635-4850-AC03-66D2782E2391}"/>
    <pc:docChg chg="modSld">
      <pc:chgData name="Pancholi, Vatsal H" userId="S::vpancho@calstatela.edu::46c20f58-edb5-4729-a6d1-f6bf0af0b34d" providerId="AD" clId="Web-{8F823413-F635-4850-AC03-66D2782E2391}" dt="2022-05-11T02:59:31.878" v="2" actId="20577"/>
      <pc:docMkLst>
        <pc:docMk/>
      </pc:docMkLst>
      <pc:sldChg chg="modSp">
        <pc:chgData name="Pancholi, Vatsal H" userId="S::vpancho@calstatela.edu::46c20f58-edb5-4729-a6d1-f6bf0af0b34d" providerId="AD" clId="Web-{8F823413-F635-4850-AC03-66D2782E2391}" dt="2022-05-11T02:59:31.878" v="2" actId="20577"/>
        <pc:sldMkLst>
          <pc:docMk/>
          <pc:sldMk cId="1306027982" sldId="292"/>
        </pc:sldMkLst>
        <pc:spChg chg="mod">
          <ac:chgData name="Pancholi, Vatsal H" userId="S::vpancho@calstatela.edu::46c20f58-edb5-4729-a6d1-f6bf0af0b34d" providerId="AD" clId="Web-{8F823413-F635-4850-AC03-66D2782E2391}" dt="2022-05-11T02:59:31.878" v="2" actId="20577"/>
          <ac:spMkLst>
            <pc:docMk/>
            <pc:sldMk cId="1306027982" sldId="292"/>
            <ac:spMk id="6" creationId="{9BEB1CB5-B321-D950-6468-7B9CB3C80B2C}"/>
          </ac:spMkLst>
        </pc:spChg>
      </pc:sldChg>
    </pc:docChg>
  </pc:docChgLst>
  <pc:docChgLst>
    <pc:chgData name="Pancholi, Vatsal H" userId="S::vpancho@calstatela.edu::46c20f58-edb5-4729-a6d1-f6bf0af0b34d" providerId="AD" clId="Web-{CBA2E69A-0682-C419-C1EF-09015B6F92C9}"/>
    <pc:docChg chg="modSld">
      <pc:chgData name="Pancholi, Vatsal H" userId="S::vpancho@calstatela.edu::46c20f58-edb5-4729-a6d1-f6bf0af0b34d" providerId="AD" clId="Web-{CBA2E69A-0682-C419-C1EF-09015B6F92C9}" dt="2022-05-11T03:13:05.512" v="17" actId="1076"/>
      <pc:docMkLst>
        <pc:docMk/>
      </pc:docMkLst>
      <pc:sldChg chg="addSp delSp modSp">
        <pc:chgData name="Pancholi, Vatsal H" userId="S::vpancho@calstatela.edu::46c20f58-edb5-4729-a6d1-f6bf0af0b34d" providerId="AD" clId="Web-{CBA2E69A-0682-C419-C1EF-09015B6F92C9}" dt="2022-05-11T03:13:05.512" v="17" actId="1076"/>
        <pc:sldMkLst>
          <pc:docMk/>
          <pc:sldMk cId="1306027982" sldId="292"/>
        </pc:sldMkLst>
        <pc:spChg chg="mod">
          <ac:chgData name="Pancholi, Vatsal H" userId="S::vpancho@calstatela.edu::46c20f58-edb5-4729-a6d1-f6bf0af0b34d" providerId="AD" clId="Web-{CBA2E69A-0682-C419-C1EF-09015B6F92C9}" dt="2022-05-11T03:12:59.918" v="16" actId="1076"/>
          <ac:spMkLst>
            <pc:docMk/>
            <pc:sldMk cId="1306027982" sldId="292"/>
            <ac:spMk id="7" creationId="{27DF662E-6A43-B3C0-9C29-0ACBB832B14A}"/>
          </ac:spMkLst>
        </pc:spChg>
        <pc:spChg chg="add del">
          <ac:chgData name="Pancholi, Vatsal H" userId="S::vpancho@calstatela.edu::46c20f58-edb5-4729-a6d1-f6bf0af0b34d" providerId="AD" clId="Web-{CBA2E69A-0682-C419-C1EF-09015B6F92C9}" dt="2022-05-11T03:05:55.982" v="1"/>
          <ac:spMkLst>
            <pc:docMk/>
            <pc:sldMk cId="1306027982" sldId="292"/>
            <ac:spMk id="21" creationId="{69BAAF21-394B-B321-C569-C78EBB7137D8}"/>
          </ac:spMkLst>
        </pc:spChg>
        <pc:spChg chg="mod">
          <ac:chgData name="Pancholi, Vatsal H" userId="S::vpancho@calstatela.edu::46c20f58-edb5-4729-a6d1-f6bf0af0b34d" providerId="AD" clId="Web-{CBA2E69A-0682-C419-C1EF-09015B6F92C9}" dt="2022-05-11T03:13:05.512" v="17" actId="1076"/>
          <ac:spMkLst>
            <pc:docMk/>
            <pc:sldMk cId="1306027982" sldId="292"/>
            <ac:spMk id="25" creationId="{4A26433A-802D-45E9-9C81-AC9F79EE42B1}"/>
          </ac:spMkLst>
        </pc:spChg>
      </pc:sldChg>
    </pc:docChg>
  </pc:docChgLst>
  <pc:docChgLst>
    <pc:chgData name="Thant, Phue P" userId="S::pthant@calstatela.edu::7df9828c-1d8d-49f7-b83f-15daa9469ef2" providerId="AD" clId="Web-{BEB9CB99-8537-2BD6-C656-5666D1BDDE96}"/>
    <pc:docChg chg="modSld">
      <pc:chgData name="Thant, Phue P" userId="S::pthant@calstatela.edu::7df9828c-1d8d-49f7-b83f-15daa9469ef2" providerId="AD" clId="Web-{BEB9CB99-8537-2BD6-C656-5666D1BDDE96}" dt="2022-05-10T18:35:50.257" v="46" actId="14100"/>
      <pc:docMkLst>
        <pc:docMk/>
      </pc:docMkLst>
      <pc:sldChg chg="modSp">
        <pc:chgData name="Thant, Phue P" userId="S::pthant@calstatela.edu::7df9828c-1d8d-49f7-b83f-15daa9469ef2" providerId="AD" clId="Web-{BEB9CB99-8537-2BD6-C656-5666D1BDDE96}" dt="2022-05-10T18:35:04.084" v="41" actId="14100"/>
        <pc:sldMkLst>
          <pc:docMk/>
          <pc:sldMk cId="2298015333" sldId="300"/>
        </pc:sldMkLst>
        <pc:graphicFrameChg chg="mod">
          <ac:chgData name="Thant, Phue P" userId="S::pthant@calstatela.edu::7df9828c-1d8d-49f7-b83f-15daa9469ef2" providerId="AD" clId="Web-{BEB9CB99-8537-2BD6-C656-5666D1BDDE96}" dt="2022-05-10T18:35:04.084" v="41" actId="14100"/>
          <ac:graphicFrameMkLst>
            <pc:docMk/>
            <pc:sldMk cId="2298015333" sldId="300"/>
            <ac:graphicFrameMk id="8" creationId="{133BCA57-B075-F91D-63F8-D1F129D26E37}"/>
          </ac:graphicFrameMkLst>
        </pc:graphicFrameChg>
        <pc:picChg chg="mod">
          <ac:chgData name="Thant, Phue P" userId="S::pthant@calstatela.edu::7df9828c-1d8d-49f7-b83f-15daa9469ef2" providerId="AD" clId="Web-{BEB9CB99-8537-2BD6-C656-5666D1BDDE96}" dt="2022-05-10T17:43:17.054" v="8" actId="1076"/>
          <ac:picMkLst>
            <pc:docMk/>
            <pc:sldMk cId="2298015333" sldId="300"/>
            <ac:picMk id="9" creationId="{4C8C946F-3778-0D00-23AD-AF7FABCAE0B2}"/>
          </ac:picMkLst>
        </pc:picChg>
      </pc:sldChg>
      <pc:sldChg chg="addSp delSp modSp">
        <pc:chgData name="Thant, Phue P" userId="S::pthant@calstatela.edu::7df9828c-1d8d-49f7-b83f-15daa9469ef2" providerId="AD" clId="Web-{BEB9CB99-8537-2BD6-C656-5666D1BDDE96}" dt="2022-05-10T18:26:23.744" v="40" actId="1076"/>
        <pc:sldMkLst>
          <pc:docMk/>
          <pc:sldMk cId="3762034146" sldId="302"/>
        </pc:sldMkLst>
        <pc:spChg chg="mod">
          <ac:chgData name="Thant, Phue P" userId="S::pthant@calstatela.edu::7df9828c-1d8d-49f7-b83f-15daa9469ef2" providerId="AD" clId="Web-{BEB9CB99-8537-2BD6-C656-5666D1BDDE96}" dt="2022-05-10T18:26:15.228" v="38" actId="14100"/>
          <ac:spMkLst>
            <pc:docMk/>
            <pc:sldMk cId="3762034146" sldId="302"/>
            <ac:spMk id="3" creationId="{367457A2-8643-E403-882E-E5CFD12A0E4D}"/>
          </ac:spMkLst>
        </pc:spChg>
        <pc:spChg chg="mod">
          <ac:chgData name="Thant, Phue P" userId="S::pthant@calstatela.edu::7df9828c-1d8d-49f7-b83f-15daa9469ef2" providerId="AD" clId="Web-{BEB9CB99-8537-2BD6-C656-5666D1BDDE96}" dt="2022-05-10T18:18:37.717" v="24" actId="1076"/>
          <ac:spMkLst>
            <pc:docMk/>
            <pc:sldMk cId="3762034146" sldId="302"/>
            <ac:spMk id="4" creationId="{0CE90752-C670-6667-B9EF-6E704808AFBD}"/>
          </ac:spMkLst>
        </pc:spChg>
        <pc:picChg chg="add del mod">
          <ac:chgData name="Thant, Phue P" userId="S::pthant@calstatela.edu::7df9828c-1d8d-49f7-b83f-15daa9469ef2" providerId="AD" clId="Web-{BEB9CB99-8537-2BD6-C656-5666D1BDDE96}" dt="2022-05-10T18:24:41.835" v="32"/>
          <ac:picMkLst>
            <pc:docMk/>
            <pc:sldMk cId="3762034146" sldId="302"/>
            <ac:picMk id="5" creationId="{3C1212BA-B3CF-E2F9-4D4D-94557135CAF3}"/>
          </ac:picMkLst>
        </pc:picChg>
        <pc:picChg chg="mod">
          <ac:chgData name="Thant, Phue P" userId="S::pthant@calstatela.edu::7df9828c-1d8d-49f7-b83f-15daa9469ef2" providerId="AD" clId="Web-{BEB9CB99-8537-2BD6-C656-5666D1BDDE96}" dt="2022-05-10T18:26:23.744" v="40" actId="1076"/>
          <ac:picMkLst>
            <pc:docMk/>
            <pc:sldMk cId="3762034146" sldId="302"/>
            <ac:picMk id="6" creationId="{67A3231C-5099-19C7-E373-3E2F482F4980}"/>
          </ac:picMkLst>
        </pc:picChg>
        <pc:picChg chg="add mod">
          <ac:chgData name="Thant, Phue P" userId="S::pthant@calstatela.edu::7df9828c-1d8d-49f7-b83f-15daa9469ef2" providerId="AD" clId="Web-{BEB9CB99-8537-2BD6-C656-5666D1BDDE96}" dt="2022-05-10T18:26:09.071" v="37" actId="1076"/>
          <ac:picMkLst>
            <pc:docMk/>
            <pc:sldMk cId="3762034146" sldId="302"/>
            <ac:picMk id="9" creationId="{E949E09D-9502-C8D5-A90D-7EB3B49251C3}"/>
          </ac:picMkLst>
        </pc:picChg>
      </pc:sldChg>
      <pc:sldChg chg="modSp">
        <pc:chgData name="Thant, Phue P" userId="S::pthant@calstatela.edu::7df9828c-1d8d-49f7-b83f-15daa9469ef2" providerId="AD" clId="Web-{BEB9CB99-8537-2BD6-C656-5666D1BDDE96}" dt="2022-05-10T18:35:50.257" v="46" actId="14100"/>
        <pc:sldMkLst>
          <pc:docMk/>
          <pc:sldMk cId="964292155" sldId="305"/>
        </pc:sldMkLst>
        <pc:spChg chg="mod">
          <ac:chgData name="Thant, Phue P" userId="S::pthant@calstatela.edu::7df9828c-1d8d-49f7-b83f-15daa9469ef2" providerId="AD" clId="Web-{BEB9CB99-8537-2BD6-C656-5666D1BDDE96}" dt="2022-05-10T18:35:37.600" v="44" actId="14100"/>
          <ac:spMkLst>
            <pc:docMk/>
            <pc:sldMk cId="964292155" sldId="305"/>
            <ac:spMk id="3" creationId="{367457A2-8643-E403-882E-E5CFD12A0E4D}"/>
          </ac:spMkLst>
        </pc:spChg>
        <pc:graphicFrameChg chg="mod">
          <ac:chgData name="Thant, Phue P" userId="S::pthant@calstatela.edu::7df9828c-1d8d-49f7-b83f-15daa9469ef2" providerId="AD" clId="Web-{BEB9CB99-8537-2BD6-C656-5666D1BDDE96}" dt="2022-05-10T18:35:43.569" v="45" actId="14100"/>
          <ac:graphicFrameMkLst>
            <pc:docMk/>
            <pc:sldMk cId="964292155" sldId="305"/>
            <ac:graphicFrameMk id="10" creationId="{A3967839-16BE-FB15-5876-15DB522D0837}"/>
          </ac:graphicFrameMkLst>
        </pc:graphicFrameChg>
        <pc:picChg chg="mod">
          <ac:chgData name="Thant, Phue P" userId="S::pthant@calstatela.edu::7df9828c-1d8d-49f7-b83f-15daa9469ef2" providerId="AD" clId="Web-{BEB9CB99-8537-2BD6-C656-5666D1BDDE96}" dt="2022-05-10T18:35:50.257" v="46" actId="14100"/>
          <ac:picMkLst>
            <pc:docMk/>
            <pc:sldMk cId="964292155" sldId="305"/>
            <ac:picMk id="9" creationId="{FBF5FEAA-3A78-56A6-6BB8-12583A97C53B}"/>
          </ac:picMkLst>
        </pc:picChg>
      </pc:sldChg>
    </pc:docChg>
  </pc:docChgLst>
  <pc:docChgLst>
    <pc:chgData name="Thant, Phue P" userId="S::pthant@calstatela.edu::7df9828c-1d8d-49f7-b83f-15daa9469ef2" providerId="AD" clId="Web-{DF4FE099-912C-B583-4DB2-81E17028B72E}"/>
    <pc:docChg chg="modSld sldOrd">
      <pc:chgData name="Thant, Phue P" userId="S::pthant@calstatela.edu::7df9828c-1d8d-49f7-b83f-15daa9469ef2" providerId="AD" clId="Web-{DF4FE099-912C-B583-4DB2-81E17028B72E}" dt="2022-05-11T19:22:34.691" v="18"/>
      <pc:docMkLst>
        <pc:docMk/>
      </pc:docMkLst>
      <pc:sldChg chg="ord">
        <pc:chgData name="Thant, Phue P" userId="S::pthant@calstatela.edu::7df9828c-1d8d-49f7-b83f-15daa9469ef2" providerId="AD" clId="Web-{DF4FE099-912C-B583-4DB2-81E17028B72E}" dt="2022-05-11T18:51:39.148" v="9"/>
        <pc:sldMkLst>
          <pc:docMk/>
          <pc:sldMk cId="2298015333" sldId="300"/>
        </pc:sldMkLst>
      </pc:sldChg>
      <pc:sldChg chg="ord">
        <pc:chgData name="Thant, Phue P" userId="S::pthant@calstatela.edu::7df9828c-1d8d-49f7-b83f-15daa9469ef2" providerId="AD" clId="Web-{DF4FE099-912C-B583-4DB2-81E17028B72E}" dt="2022-05-11T18:10:42.986" v="3"/>
        <pc:sldMkLst>
          <pc:docMk/>
          <pc:sldMk cId="3762034146" sldId="302"/>
        </pc:sldMkLst>
      </pc:sldChg>
      <pc:sldChg chg="ord">
        <pc:chgData name="Thant, Phue P" userId="S::pthant@calstatela.edu::7df9828c-1d8d-49f7-b83f-15daa9469ef2" providerId="AD" clId="Web-{DF4FE099-912C-B583-4DB2-81E17028B72E}" dt="2022-05-11T18:51:15.694" v="7"/>
        <pc:sldMkLst>
          <pc:docMk/>
          <pc:sldMk cId="3266032731" sldId="307"/>
        </pc:sldMkLst>
      </pc:sldChg>
      <pc:sldChg chg="ord">
        <pc:chgData name="Thant, Phue P" userId="S::pthant@calstatela.edu::7df9828c-1d8d-49f7-b83f-15daa9469ef2" providerId="AD" clId="Web-{DF4FE099-912C-B583-4DB2-81E17028B72E}" dt="2022-05-11T18:09:50.875" v="1"/>
        <pc:sldMkLst>
          <pc:docMk/>
          <pc:sldMk cId="3118494684" sldId="310"/>
        </pc:sldMkLst>
      </pc:sldChg>
      <pc:sldChg chg="ord">
        <pc:chgData name="Thant, Phue P" userId="S::pthant@calstatela.edu::7df9828c-1d8d-49f7-b83f-15daa9469ef2" providerId="AD" clId="Web-{DF4FE099-912C-B583-4DB2-81E17028B72E}" dt="2022-05-11T19:22:34.691" v="18"/>
        <pc:sldMkLst>
          <pc:docMk/>
          <pc:sldMk cId="1609506087" sldId="322"/>
        </pc:sldMkLst>
      </pc:sldChg>
      <pc:sldChg chg="addSp delSp modSp">
        <pc:chgData name="Thant, Phue P" userId="S::pthant@calstatela.edu::7df9828c-1d8d-49f7-b83f-15daa9469ef2" providerId="AD" clId="Web-{DF4FE099-912C-B583-4DB2-81E17028B72E}" dt="2022-05-11T19:02:01.522" v="17" actId="14100"/>
        <pc:sldMkLst>
          <pc:docMk/>
          <pc:sldMk cId="1981837694" sldId="325"/>
        </pc:sldMkLst>
        <pc:spChg chg="add del mod">
          <ac:chgData name="Thant, Phue P" userId="S::pthant@calstatela.edu::7df9828c-1d8d-49f7-b83f-15daa9469ef2" providerId="AD" clId="Web-{DF4FE099-912C-B583-4DB2-81E17028B72E}" dt="2022-05-11T19:01:37.162" v="11"/>
          <ac:spMkLst>
            <pc:docMk/>
            <pc:sldMk cId="1981837694" sldId="325"/>
            <ac:spMk id="3" creationId="{D8DFA320-3EFC-AE22-AE11-82D785A7782A}"/>
          </ac:spMkLst>
        </pc:spChg>
        <pc:picChg chg="add mod ord">
          <ac:chgData name="Thant, Phue P" userId="S::pthant@calstatela.edu::7df9828c-1d8d-49f7-b83f-15daa9469ef2" providerId="AD" clId="Web-{DF4FE099-912C-B583-4DB2-81E17028B72E}" dt="2022-05-11T19:02:01.522" v="17" actId="14100"/>
          <ac:picMkLst>
            <pc:docMk/>
            <pc:sldMk cId="1981837694" sldId="325"/>
            <ac:picMk id="5" creationId="{DC9E2CCA-AB78-ABA7-B881-8BF84CE51D82}"/>
          </ac:picMkLst>
        </pc:picChg>
        <pc:picChg chg="del">
          <ac:chgData name="Thant, Phue P" userId="S::pthant@calstatela.edu::7df9828c-1d8d-49f7-b83f-15daa9469ef2" providerId="AD" clId="Web-{DF4FE099-912C-B583-4DB2-81E17028B72E}" dt="2022-05-11T19:01:28.099" v="10"/>
          <ac:picMkLst>
            <pc:docMk/>
            <pc:sldMk cId="1981837694" sldId="325"/>
            <ac:picMk id="12" creationId="{53F90015-B5E5-86BD-5EFA-888E2DAFCD48}"/>
          </ac:picMkLst>
        </pc:picChg>
      </pc:sldChg>
    </pc:docChg>
  </pc:docChgLst>
  <pc:docChgLst>
    <pc:chgData name="Thant, Phue P" userId="S::pthant@calstatela.edu::7df9828c-1d8d-49f7-b83f-15daa9469ef2" providerId="AD" clId="Web-{36376C12-76FA-1B0D-A085-EC1295A36922}"/>
    <pc:docChg chg="addSld delSld modSld">
      <pc:chgData name="Thant, Phue P" userId="S::pthant@calstatela.edu::7df9828c-1d8d-49f7-b83f-15daa9469ef2" providerId="AD" clId="Web-{36376C12-76FA-1B0D-A085-EC1295A36922}" dt="2022-05-08T00:23:59.960" v="438"/>
      <pc:docMkLst>
        <pc:docMk/>
      </pc:docMkLst>
      <pc:sldChg chg="modSp">
        <pc:chgData name="Thant, Phue P" userId="S::pthant@calstatela.edu::7df9828c-1d8d-49f7-b83f-15daa9469ef2" providerId="AD" clId="Web-{36376C12-76FA-1B0D-A085-EC1295A36922}" dt="2022-05-07T23:52:48.169" v="59" actId="20577"/>
        <pc:sldMkLst>
          <pc:docMk/>
          <pc:sldMk cId="3279375323" sldId="256"/>
        </pc:sldMkLst>
        <pc:spChg chg="mod">
          <ac:chgData name="Thant, Phue P" userId="S::pthant@calstatela.edu::7df9828c-1d8d-49f7-b83f-15daa9469ef2" providerId="AD" clId="Web-{36376C12-76FA-1B0D-A085-EC1295A36922}" dt="2022-05-07T23:52:48.169" v="59" actId="20577"/>
          <ac:spMkLst>
            <pc:docMk/>
            <pc:sldMk cId="3279375323" sldId="256"/>
            <ac:spMk id="3" creationId="{8A3A60AD-F56B-3323-55E4-9FF0D098642B}"/>
          </ac:spMkLst>
        </pc:spChg>
      </pc:sldChg>
      <pc:sldChg chg="addSp delSp modSp del mod setBg">
        <pc:chgData name="Thant, Phue P" userId="S::pthant@calstatela.edu::7df9828c-1d8d-49f7-b83f-15daa9469ef2" providerId="AD" clId="Web-{36376C12-76FA-1B0D-A085-EC1295A36922}" dt="2022-05-07T23:51:27.401" v="34"/>
        <pc:sldMkLst>
          <pc:docMk/>
          <pc:sldMk cId="3139342032" sldId="257"/>
        </pc:sldMkLst>
        <pc:spChg chg="mod">
          <ac:chgData name="Thant, Phue P" userId="S::pthant@calstatela.edu::7df9828c-1d8d-49f7-b83f-15daa9469ef2" providerId="AD" clId="Web-{36376C12-76FA-1B0D-A085-EC1295A36922}" dt="2022-05-07T23:50:30.494" v="29"/>
          <ac:spMkLst>
            <pc:docMk/>
            <pc:sldMk cId="3139342032" sldId="257"/>
            <ac:spMk id="2" creationId="{6DC75375-3D9B-21AF-B5AF-0F5AA154EACA}"/>
          </ac:spMkLst>
        </pc:spChg>
        <pc:spChg chg="del">
          <ac:chgData name="Thant, Phue P" userId="S::pthant@calstatela.edu::7df9828c-1d8d-49f7-b83f-15daa9469ef2" providerId="AD" clId="Web-{36376C12-76FA-1B0D-A085-EC1295A36922}" dt="2022-05-07T23:50:30.494" v="29"/>
          <ac:spMkLst>
            <pc:docMk/>
            <pc:sldMk cId="3139342032" sldId="257"/>
            <ac:spMk id="3" creationId="{03201D98-2FDF-801E-ECDB-82E9E9A8A1B9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51:02.182" v="30"/>
          <ac:spMkLst>
            <pc:docMk/>
            <pc:sldMk cId="3139342032" sldId="257"/>
            <ac:spMk id="10" creationId="{2B566528-1B12-4246-9431-5C2D7D081168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51:02.182" v="30"/>
          <ac:spMkLst>
            <pc:docMk/>
            <pc:sldMk cId="3139342032" sldId="257"/>
            <ac:spMk id="16" creationId="{D3F51FEB-38FB-4F6C-9F7B-2F2AFAB65463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51:02.182" v="30"/>
          <ac:spMkLst>
            <pc:docMk/>
            <pc:sldMk cId="3139342032" sldId="257"/>
            <ac:spMk id="18" creationId="{1E547BA6-BAE0-43BB-A7CA-60F69CE252F0}"/>
          </ac:spMkLst>
        </pc:spChg>
        <pc:spChg chg="add">
          <ac:chgData name="Thant, Phue P" userId="S::pthant@calstatela.edu::7df9828c-1d8d-49f7-b83f-15daa9469ef2" providerId="AD" clId="Web-{36376C12-76FA-1B0D-A085-EC1295A36922}" dt="2022-05-07T23:51:02.182" v="30"/>
          <ac:spMkLst>
            <pc:docMk/>
            <pc:sldMk cId="3139342032" sldId="257"/>
            <ac:spMk id="23" creationId="{2B566528-1B12-4246-9431-5C2D7D081168}"/>
          </ac:spMkLst>
        </pc:spChg>
        <pc:spChg chg="add">
          <ac:chgData name="Thant, Phue P" userId="S::pthant@calstatela.edu::7df9828c-1d8d-49f7-b83f-15daa9469ef2" providerId="AD" clId="Web-{36376C12-76FA-1B0D-A085-EC1295A36922}" dt="2022-05-07T23:51:02.182" v="30"/>
          <ac:spMkLst>
            <pc:docMk/>
            <pc:sldMk cId="3139342032" sldId="257"/>
            <ac:spMk id="29" creationId="{D3F51FEB-38FB-4F6C-9F7B-2F2AFAB65463}"/>
          </ac:spMkLst>
        </pc:spChg>
        <pc:spChg chg="add">
          <ac:chgData name="Thant, Phue P" userId="S::pthant@calstatela.edu::7df9828c-1d8d-49f7-b83f-15daa9469ef2" providerId="AD" clId="Web-{36376C12-76FA-1B0D-A085-EC1295A36922}" dt="2022-05-07T23:51:02.182" v="30"/>
          <ac:spMkLst>
            <pc:docMk/>
            <pc:sldMk cId="3139342032" sldId="257"/>
            <ac:spMk id="31" creationId="{1E547BA6-BAE0-43BB-A7CA-60F69CE252F0}"/>
          </ac:spMkLst>
        </pc:spChg>
        <pc:grpChg chg="add del">
          <ac:chgData name="Thant, Phue P" userId="S::pthant@calstatela.edu::7df9828c-1d8d-49f7-b83f-15daa9469ef2" providerId="AD" clId="Web-{36376C12-76FA-1B0D-A085-EC1295A36922}" dt="2022-05-07T23:51:02.182" v="30"/>
          <ac:grpSpMkLst>
            <pc:docMk/>
            <pc:sldMk cId="3139342032" sldId="257"/>
            <ac:grpSpMk id="12" creationId="{07EAA094-9CF6-4695-958A-33D9BCAA9474}"/>
          </ac:grpSpMkLst>
        </pc:grpChg>
        <pc:grpChg chg="add">
          <ac:chgData name="Thant, Phue P" userId="S::pthant@calstatela.edu::7df9828c-1d8d-49f7-b83f-15daa9469ef2" providerId="AD" clId="Web-{36376C12-76FA-1B0D-A085-EC1295A36922}" dt="2022-05-07T23:51:02.182" v="30"/>
          <ac:grpSpMkLst>
            <pc:docMk/>
            <pc:sldMk cId="3139342032" sldId="257"/>
            <ac:grpSpMk id="25" creationId="{07EAA094-9CF6-4695-958A-33D9BCAA9474}"/>
          </ac:grpSpMkLst>
        </pc:grpChg>
        <pc:graphicFrameChg chg="add mod modGraphic">
          <ac:chgData name="Thant, Phue P" userId="S::pthant@calstatela.edu::7df9828c-1d8d-49f7-b83f-15daa9469ef2" providerId="AD" clId="Web-{36376C12-76FA-1B0D-A085-EC1295A36922}" dt="2022-05-07T23:51:02.182" v="30"/>
          <ac:graphicFrameMkLst>
            <pc:docMk/>
            <pc:sldMk cId="3139342032" sldId="257"/>
            <ac:graphicFrameMk id="5" creationId="{9B2B3E8B-7CCC-94F9-397B-F2DA81D7AF74}"/>
          </ac:graphicFrameMkLst>
        </pc:graphicFrameChg>
        <pc:picChg chg="add mod">
          <ac:chgData name="Thant, Phue P" userId="S::pthant@calstatela.edu::7df9828c-1d8d-49f7-b83f-15daa9469ef2" providerId="AD" clId="Web-{36376C12-76FA-1B0D-A085-EC1295A36922}" dt="2022-05-07T23:51:02.182" v="30"/>
          <ac:picMkLst>
            <pc:docMk/>
            <pc:sldMk cId="3139342032" sldId="257"/>
            <ac:picMk id="6" creationId="{F2CAE598-0219-602C-1FAD-B91E6396D669}"/>
          </ac:picMkLst>
        </pc:picChg>
      </pc:sldChg>
      <pc:sldChg chg="addSp modSp mod setBg">
        <pc:chgData name="Thant, Phue P" userId="S::pthant@calstatela.edu::7df9828c-1d8d-49f7-b83f-15daa9469ef2" providerId="AD" clId="Web-{36376C12-76FA-1B0D-A085-EC1295A36922}" dt="2022-05-07T23:57:23.675" v="219" actId="14100"/>
        <pc:sldMkLst>
          <pc:docMk/>
          <pc:sldMk cId="3178735782" sldId="258"/>
        </pc:sldMkLst>
        <pc:spChg chg="mod">
          <ac:chgData name="Thant, Phue P" userId="S::pthant@calstatela.edu::7df9828c-1d8d-49f7-b83f-15daa9469ef2" providerId="AD" clId="Web-{36376C12-76FA-1B0D-A085-EC1295A36922}" dt="2022-05-07T23:57:07.440" v="216"/>
          <ac:spMkLst>
            <pc:docMk/>
            <pc:sldMk cId="3178735782" sldId="258"/>
            <ac:spMk id="2" creationId="{1261C564-AA7A-D95B-7FA5-A054A7467E3F}"/>
          </ac:spMkLst>
        </pc:spChg>
        <pc:spChg chg="mod">
          <ac:chgData name="Thant, Phue P" userId="S::pthant@calstatela.edu::7df9828c-1d8d-49f7-b83f-15daa9469ef2" providerId="AD" clId="Web-{36376C12-76FA-1B0D-A085-EC1295A36922}" dt="2022-05-07T23:57:23.675" v="219" actId="14100"/>
          <ac:spMkLst>
            <pc:docMk/>
            <pc:sldMk cId="3178735782" sldId="258"/>
            <ac:spMk id="3" creationId="{EFBC4542-4BF0-52F4-4644-DB621CE93F19}"/>
          </ac:spMkLst>
        </pc:spChg>
        <pc:spChg chg="add">
          <ac:chgData name="Thant, Phue P" userId="S::pthant@calstatela.edu::7df9828c-1d8d-49f7-b83f-15daa9469ef2" providerId="AD" clId="Web-{36376C12-76FA-1B0D-A085-EC1295A36922}" dt="2022-05-07T23:56:51.815" v="213"/>
          <ac:spMkLst>
            <pc:docMk/>
            <pc:sldMk cId="3178735782" sldId="258"/>
            <ac:spMk id="8" creationId="{2B566528-1B12-4246-9431-5C2D7D081168}"/>
          </ac:spMkLst>
        </pc:spChg>
        <pc:spChg chg="add">
          <ac:chgData name="Thant, Phue P" userId="S::pthant@calstatela.edu::7df9828c-1d8d-49f7-b83f-15daa9469ef2" providerId="AD" clId="Web-{36376C12-76FA-1B0D-A085-EC1295A36922}" dt="2022-05-07T23:56:51.815" v="213"/>
          <ac:spMkLst>
            <pc:docMk/>
            <pc:sldMk cId="3178735782" sldId="258"/>
            <ac:spMk id="10" creationId="{2E80C965-DB6D-4F81-9E9E-B027384D0BD6}"/>
          </ac:spMkLst>
        </pc:spChg>
        <pc:spChg chg="add">
          <ac:chgData name="Thant, Phue P" userId="S::pthant@calstatela.edu::7df9828c-1d8d-49f7-b83f-15daa9469ef2" providerId="AD" clId="Web-{36376C12-76FA-1B0D-A085-EC1295A36922}" dt="2022-05-07T23:56:51.815" v="213"/>
          <ac:spMkLst>
            <pc:docMk/>
            <pc:sldMk cId="3178735782" sldId="258"/>
            <ac:spMk id="12" creationId="{A580F890-B085-4E95-96AA-55AEBEC5CE6E}"/>
          </ac:spMkLst>
        </pc:spChg>
        <pc:spChg chg="add">
          <ac:chgData name="Thant, Phue P" userId="S::pthant@calstatela.edu::7df9828c-1d8d-49f7-b83f-15daa9469ef2" providerId="AD" clId="Web-{36376C12-76FA-1B0D-A085-EC1295A36922}" dt="2022-05-07T23:56:51.815" v="213"/>
          <ac:spMkLst>
            <pc:docMk/>
            <pc:sldMk cId="3178735782" sldId="258"/>
            <ac:spMk id="14" creationId="{D3F51FEB-38FB-4F6C-9F7B-2F2AFAB65463}"/>
          </ac:spMkLst>
        </pc:spChg>
        <pc:spChg chg="add">
          <ac:chgData name="Thant, Phue P" userId="S::pthant@calstatela.edu::7df9828c-1d8d-49f7-b83f-15daa9469ef2" providerId="AD" clId="Web-{36376C12-76FA-1B0D-A085-EC1295A36922}" dt="2022-05-07T23:56:51.815" v="213"/>
          <ac:spMkLst>
            <pc:docMk/>
            <pc:sldMk cId="3178735782" sldId="258"/>
            <ac:spMk id="16" creationId="{1E547BA6-BAE0-43BB-A7CA-60F69CE252F0}"/>
          </ac:spMkLst>
        </pc:spChg>
        <pc:spChg chg="add">
          <ac:chgData name="Thant, Phue P" userId="S::pthant@calstatela.edu::7df9828c-1d8d-49f7-b83f-15daa9469ef2" providerId="AD" clId="Web-{36376C12-76FA-1B0D-A085-EC1295A36922}" dt="2022-05-07T23:57:07.440" v="216"/>
          <ac:spMkLst>
            <pc:docMk/>
            <pc:sldMk cId="3178735782" sldId="258"/>
            <ac:spMk id="18" creationId="{9A297797-5C89-4791-8204-AB071FA1FBCA}"/>
          </ac:spMkLst>
        </pc:spChg>
        <pc:spChg chg="add">
          <ac:chgData name="Thant, Phue P" userId="S::pthant@calstatela.edu::7df9828c-1d8d-49f7-b83f-15daa9469ef2" providerId="AD" clId="Web-{36376C12-76FA-1B0D-A085-EC1295A36922}" dt="2022-05-07T23:57:07.440" v="216"/>
          <ac:spMkLst>
            <pc:docMk/>
            <pc:sldMk cId="3178735782" sldId="258"/>
            <ac:spMk id="19" creationId="{569BBA9B-8F4E-4D2B-BEFA-41A475443377}"/>
          </ac:spMkLst>
        </pc:spChg>
        <pc:spChg chg="add">
          <ac:chgData name="Thant, Phue P" userId="S::pthant@calstatela.edu::7df9828c-1d8d-49f7-b83f-15daa9469ef2" providerId="AD" clId="Web-{36376C12-76FA-1B0D-A085-EC1295A36922}" dt="2022-05-07T23:57:07.440" v="216"/>
          <ac:spMkLst>
            <pc:docMk/>
            <pc:sldMk cId="3178735782" sldId="258"/>
            <ac:spMk id="20" creationId="{851012D1-8033-40B1-9EC0-91390FFC7403}"/>
          </ac:spMkLst>
        </pc:spChg>
        <pc:spChg chg="add">
          <ac:chgData name="Thant, Phue P" userId="S::pthant@calstatela.edu::7df9828c-1d8d-49f7-b83f-15daa9469ef2" providerId="AD" clId="Web-{36376C12-76FA-1B0D-A085-EC1295A36922}" dt="2022-05-07T23:57:07.440" v="216"/>
          <ac:spMkLst>
            <pc:docMk/>
            <pc:sldMk cId="3178735782" sldId="258"/>
            <ac:spMk id="21" creationId="{2E80C965-DB6D-4F81-9E9E-B027384D0BD6}"/>
          </ac:spMkLst>
        </pc:spChg>
        <pc:spChg chg="add">
          <ac:chgData name="Thant, Phue P" userId="S::pthant@calstatela.edu::7df9828c-1d8d-49f7-b83f-15daa9469ef2" providerId="AD" clId="Web-{36376C12-76FA-1B0D-A085-EC1295A36922}" dt="2022-05-07T23:57:07.440" v="216"/>
          <ac:spMkLst>
            <pc:docMk/>
            <pc:sldMk cId="3178735782" sldId="258"/>
            <ac:spMk id="22" creationId="{D291F021-C45C-4D44-A2B8-A789E386CC42}"/>
          </ac:spMkLst>
        </pc:spChg>
      </pc:sldChg>
      <pc:sldChg chg="addSp delSp modSp">
        <pc:chgData name="Thant, Phue P" userId="S::pthant@calstatela.edu::7df9828c-1d8d-49f7-b83f-15daa9469ef2" providerId="AD" clId="Web-{36376C12-76FA-1B0D-A085-EC1295A36922}" dt="2022-05-08T00:23:59.960" v="438"/>
        <pc:sldMkLst>
          <pc:docMk/>
          <pc:sldMk cId="68276957" sldId="261"/>
        </pc:sldMkLst>
        <pc:spChg chg="mod">
          <ac:chgData name="Thant, Phue P" userId="S::pthant@calstatela.edu::7df9828c-1d8d-49f7-b83f-15daa9469ef2" providerId="AD" clId="Web-{36376C12-76FA-1B0D-A085-EC1295A36922}" dt="2022-05-08T00:23:59.960" v="438"/>
          <ac:spMkLst>
            <pc:docMk/>
            <pc:sldMk cId="68276957" sldId="261"/>
            <ac:spMk id="3" creationId="{5EE6805E-67FB-FBB5-2A99-8FA367D6D29A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23:59.960" v="438"/>
          <ac:spMkLst>
            <pc:docMk/>
            <pc:sldMk cId="68276957" sldId="261"/>
            <ac:spMk id="9" creationId="{2B566528-1B12-4246-9431-5C2D7D081168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23:59.960" v="438"/>
          <ac:spMkLst>
            <pc:docMk/>
            <pc:sldMk cId="68276957" sldId="261"/>
            <ac:spMk id="19" creationId="{2B566528-1B12-4246-9431-5C2D7D081168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23:59.960" v="438"/>
          <ac:spMkLst>
            <pc:docMk/>
            <pc:sldMk cId="68276957" sldId="261"/>
            <ac:spMk id="20" creationId="{2E80C965-DB6D-4F81-9E9E-B027384D0BD6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23:59.960" v="438"/>
          <ac:spMkLst>
            <pc:docMk/>
            <pc:sldMk cId="68276957" sldId="261"/>
            <ac:spMk id="21" creationId="{A580F890-B085-4E95-96AA-55AEBEC5CE6E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23:59.960" v="438"/>
          <ac:spMkLst>
            <pc:docMk/>
            <pc:sldMk cId="68276957" sldId="261"/>
            <ac:spMk id="23" creationId="{D3F51FEB-38FB-4F6C-9F7B-2F2AFAB65463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23:59.960" v="438"/>
          <ac:spMkLst>
            <pc:docMk/>
            <pc:sldMk cId="68276957" sldId="261"/>
            <ac:spMk id="25" creationId="{1E547BA6-BAE0-43BB-A7CA-60F69CE252F0}"/>
          </ac:spMkLst>
        </pc:spChg>
        <pc:grpChg chg="add del">
          <ac:chgData name="Thant, Phue P" userId="S::pthant@calstatela.edu::7df9828c-1d8d-49f7-b83f-15daa9469ef2" providerId="AD" clId="Web-{36376C12-76FA-1B0D-A085-EC1295A36922}" dt="2022-05-08T00:23:59.960" v="438"/>
          <ac:grpSpMkLst>
            <pc:docMk/>
            <pc:sldMk cId="68276957" sldId="261"/>
            <ac:grpSpMk id="11" creationId="{828A5161-06F1-46CF-8AD7-844680A59E13}"/>
          </ac:grpSpMkLst>
        </pc:grpChg>
        <pc:grpChg chg="add del">
          <ac:chgData name="Thant, Phue P" userId="S::pthant@calstatela.edu::7df9828c-1d8d-49f7-b83f-15daa9469ef2" providerId="AD" clId="Web-{36376C12-76FA-1B0D-A085-EC1295A36922}" dt="2022-05-08T00:23:59.960" v="438"/>
          <ac:grpSpMkLst>
            <pc:docMk/>
            <pc:sldMk cId="68276957" sldId="261"/>
            <ac:grpSpMk id="15" creationId="{5995D10D-E9C9-47DB-AE7E-801FEF38F5C9}"/>
          </ac:grpSpMkLst>
        </pc:grpChg>
        <pc:picChg chg="mod">
          <ac:chgData name="Thant, Phue P" userId="S::pthant@calstatela.edu::7df9828c-1d8d-49f7-b83f-15daa9469ef2" providerId="AD" clId="Web-{36376C12-76FA-1B0D-A085-EC1295A36922}" dt="2022-05-08T00:23:59.960" v="438"/>
          <ac:picMkLst>
            <pc:docMk/>
            <pc:sldMk cId="68276957" sldId="261"/>
            <ac:picMk id="4" creationId="{F31F9BAD-16A1-A250-AC14-842960FE6597}"/>
          </ac:picMkLst>
        </pc:picChg>
      </pc:sldChg>
      <pc:sldChg chg="addSp delSp modSp del mod setBg">
        <pc:chgData name="Thant, Phue P" userId="S::pthant@calstatela.edu::7df9828c-1d8d-49f7-b83f-15daa9469ef2" providerId="AD" clId="Web-{36376C12-76FA-1B0D-A085-EC1295A36922}" dt="2022-05-08T00:10:11.428" v="436"/>
        <pc:sldMkLst>
          <pc:docMk/>
          <pc:sldMk cId="3660833449" sldId="264"/>
        </pc:sldMkLst>
        <pc:spChg chg="mod">
          <ac:chgData name="Thant, Phue P" userId="S::pthant@calstatela.edu::7df9828c-1d8d-49f7-b83f-15daa9469ef2" providerId="AD" clId="Web-{36376C12-76FA-1B0D-A085-EC1295A36922}" dt="2022-05-08T00:03:23.919" v="359"/>
          <ac:spMkLst>
            <pc:docMk/>
            <pc:sldMk cId="3660833449" sldId="264"/>
            <ac:spMk id="2" creationId="{856E14F0-46CB-EEED-E1AA-FC3E66D26C70}"/>
          </ac:spMkLst>
        </pc:spChg>
        <pc:spChg chg="del mod">
          <ac:chgData name="Thant, Phue P" userId="S::pthant@calstatela.edu::7df9828c-1d8d-49f7-b83f-15daa9469ef2" providerId="AD" clId="Web-{36376C12-76FA-1B0D-A085-EC1295A36922}" dt="2022-05-08T00:02:12.090" v="339"/>
          <ac:spMkLst>
            <pc:docMk/>
            <pc:sldMk cId="3660833449" sldId="264"/>
            <ac:spMk id="3" creationId="{A54A7490-F69D-1C08-D1F6-A994A47AA1A5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28.590" v="341"/>
          <ac:spMkLst>
            <pc:docMk/>
            <pc:sldMk cId="3660833449" sldId="264"/>
            <ac:spMk id="10" creationId="{BACC6370-2D7E-4714-9D71-7542949D7D5D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47.028" v="347"/>
          <ac:spMkLst>
            <pc:docMk/>
            <pc:sldMk cId="3660833449" sldId="264"/>
            <ac:spMk id="11" creationId="{2B566528-1B12-4246-9431-5C2D7D081168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28.590" v="341"/>
          <ac:spMkLst>
            <pc:docMk/>
            <pc:sldMk cId="3660833449" sldId="264"/>
            <ac:spMk id="12" creationId="{F68B3F68-107C-434F-AA38-110D5EA91B85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28.590" v="341"/>
          <ac:spMkLst>
            <pc:docMk/>
            <pc:sldMk cId="3660833449" sldId="264"/>
            <ac:spMk id="14" creationId="{AAD0DBB9-1A4B-4391-81D4-CB19F9AB918A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48.215" v="349"/>
          <ac:spMkLst>
            <pc:docMk/>
            <pc:sldMk cId="3660833449" sldId="264"/>
            <ac:spMk id="15" creationId="{1E547BA6-BAE0-43BB-A7CA-60F69CE252F0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28.590" v="341"/>
          <ac:spMkLst>
            <pc:docMk/>
            <pc:sldMk cId="3660833449" sldId="264"/>
            <ac:spMk id="16" creationId="{063BBA22-50EA-4C4D-BE05-F1CE4E63AA56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47.028" v="347"/>
          <ac:spMkLst>
            <pc:docMk/>
            <pc:sldMk cId="3660833449" sldId="264"/>
            <ac:spMk id="17" creationId="{D3F51FEB-38FB-4F6C-9F7B-2F2AFAB65463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47.028" v="347"/>
          <ac:spMkLst>
            <pc:docMk/>
            <pc:sldMk cId="3660833449" sldId="264"/>
            <ac:spMk id="19" creationId="{1E547BA6-BAE0-43BB-A7CA-60F69CE252F0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48.215" v="349"/>
          <ac:spMkLst>
            <pc:docMk/>
            <pc:sldMk cId="3660833449" sldId="264"/>
            <ac:spMk id="21" creationId="{2B566528-1B12-4246-9431-5C2D7D081168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48.215" v="349"/>
          <ac:spMkLst>
            <pc:docMk/>
            <pc:sldMk cId="3660833449" sldId="264"/>
            <ac:spMk id="22" creationId="{D3F51FEB-38FB-4F6C-9F7B-2F2AFAB65463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40.200" v="343"/>
          <ac:spMkLst>
            <pc:docMk/>
            <pc:sldMk cId="3660833449" sldId="264"/>
            <ac:spMk id="26" creationId="{1D63C574-BFD2-41A1-A567-B0C3CC7FDD4F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40.200" v="343"/>
          <ac:spMkLst>
            <pc:docMk/>
            <pc:sldMk cId="3660833449" sldId="264"/>
            <ac:spMk id="27" creationId="{E2A46BAB-8C31-42B2-90E8-B26DD3E81D37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51.965" v="351"/>
          <ac:spMkLst>
            <pc:docMk/>
            <pc:sldMk cId="3660833449" sldId="264"/>
            <ac:spMk id="31" creationId="{BACC6370-2D7E-4714-9D71-7542949D7D5D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51.965" v="351"/>
          <ac:spMkLst>
            <pc:docMk/>
            <pc:sldMk cId="3660833449" sldId="264"/>
            <ac:spMk id="32" creationId="{F68B3F68-107C-434F-AA38-110D5EA91B85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51.965" v="351"/>
          <ac:spMkLst>
            <pc:docMk/>
            <pc:sldMk cId="3660833449" sldId="264"/>
            <ac:spMk id="33" creationId="{AAD0DBB9-1A4B-4391-81D4-CB19F9AB918A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2:51.965" v="351"/>
          <ac:spMkLst>
            <pc:docMk/>
            <pc:sldMk cId="3660833449" sldId="264"/>
            <ac:spMk id="34" creationId="{063BBA22-50EA-4C4D-BE05-F1CE4E63AA56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3:23.919" v="359"/>
          <ac:spMkLst>
            <pc:docMk/>
            <pc:sldMk cId="3660833449" sldId="264"/>
            <ac:spMk id="36" creationId="{1D63C574-BFD2-41A1-A567-B0C3CC7FDD4F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3:23.919" v="359"/>
          <ac:spMkLst>
            <pc:docMk/>
            <pc:sldMk cId="3660833449" sldId="264"/>
            <ac:spMk id="37" creationId="{E2A46BAB-8C31-42B2-90E8-B26DD3E81D37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3:20.700" v="356"/>
          <ac:spMkLst>
            <pc:docMk/>
            <pc:sldMk cId="3660833449" sldId="264"/>
            <ac:spMk id="51" creationId="{955A2079-FA98-4876-80F0-72364A7D2EA4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3:17.872" v="354"/>
          <ac:spMkLst>
            <pc:docMk/>
            <pc:sldMk cId="3660833449" sldId="264"/>
            <ac:spMk id="52" creationId="{B50AB553-2A96-4A92-96F2-93548E096954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3:23.872" v="358"/>
          <ac:spMkLst>
            <pc:docMk/>
            <pc:sldMk cId="3660833449" sldId="264"/>
            <ac:spMk id="53" creationId="{6C4028FD-8BAA-4A19-BFDE-594D991B7552}"/>
          </ac:spMkLst>
        </pc:spChg>
        <pc:spChg chg="add">
          <ac:chgData name="Thant, Phue P" userId="S::pthant@calstatela.edu::7df9828c-1d8d-49f7-b83f-15daa9469ef2" providerId="AD" clId="Web-{36376C12-76FA-1B0D-A085-EC1295A36922}" dt="2022-05-08T00:03:23.919" v="359"/>
          <ac:spMkLst>
            <pc:docMk/>
            <pc:sldMk cId="3660833449" sldId="264"/>
            <ac:spMk id="55" creationId="{2E442304-DDBD-4F7B-8017-36BCC863FB40}"/>
          </ac:spMkLst>
        </pc:spChg>
        <pc:spChg chg="add">
          <ac:chgData name="Thant, Phue P" userId="S::pthant@calstatela.edu::7df9828c-1d8d-49f7-b83f-15daa9469ef2" providerId="AD" clId="Web-{36376C12-76FA-1B0D-A085-EC1295A36922}" dt="2022-05-08T00:03:23.919" v="359"/>
          <ac:spMkLst>
            <pc:docMk/>
            <pc:sldMk cId="3660833449" sldId="264"/>
            <ac:spMk id="56" creationId="{5E107275-3853-46FD-A241-DE4355A42675}"/>
          </ac:spMkLst>
        </pc:spChg>
        <pc:spChg chg="add del mod">
          <ac:chgData name="Thant, Phue P" userId="S::pthant@calstatela.edu::7df9828c-1d8d-49f7-b83f-15daa9469ef2" providerId="AD" clId="Web-{36376C12-76FA-1B0D-A085-EC1295A36922}" dt="2022-05-08T00:05:17.312" v="381"/>
          <ac:spMkLst>
            <pc:docMk/>
            <pc:sldMk cId="3660833449" sldId="264"/>
            <ac:spMk id="317" creationId="{3248109F-40A0-C227-275E-BFB2827ED00E}"/>
          </ac:spMkLst>
        </pc:spChg>
        <pc:grpChg chg="add del">
          <ac:chgData name="Thant, Phue P" userId="S::pthant@calstatela.edu::7df9828c-1d8d-49f7-b83f-15daa9469ef2" providerId="AD" clId="Web-{36376C12-76FA-1B0D-A085-EC1295A36922}" dt="2022-05-08T00:02:47.028" v="347"/>
          <ac:grpSpMkLst>
            <pc:docMk/>
            <pc:sldMk cId="3660833449" sldId="264"/>
            <ac:grpSpMk id="13" creationId="{07EAA094-9CF6-4695-958A-33D9BCAA9474}"/>
          </ac:grpSpMkLst>
        </pc:grpChg>
        <pc:grpChg chg="add del">
          <ac:chgData name="Thant, Phue P" userId="S::pthant@calstatela.edu::7df9828c-1d8d-49f7-b83f-15daa9469ef2" providerId="AD" clId="Web-{36376C12-76FA-1B0D-A085-EC1295A36922}" dt="2022-05-08T00:02:40.200" v="343"/>
          <ac:grpSpMkLst>
            <pc:docMk/>
            <pc:sldMk cId="3660833449" sldId="264"/>
            <ac:grpSpMk id="18" creationId="{43F5E015-E085-4624-B431-B42414448684}"/>
          </ac:grpSpMkLst>
        </pc:grpChg>
        <pc:grpChg chg="add del">
          <ac:chgData name="Thant, Phue P" userId="S::pthant@calstatela.edu::7df9828c-1d8d-49f7-b83f-15daa9469ef2" providerId="AD" clId="Web-{36376C12-76FA-1B0D-A085-EC1295A36922}" dt="2022-05-08T00:02:48.215" v="349"/>
          <ac:grpSpMkLst>
            <pc:docMk/>
            <pc:sldMk cId="3660833449" sldId="264"/>
            <ac:grpSpMk id="24" creationId="{07EAA094-9CF6-4695-958A-33D9BCAA9474}"/>
          </ac:grpSpMkLst>
        </pc:grpChg>
        <pc:grpChg chg="add del">
          <ac:chgData name="Thant, Phue P" userId="S::pthant@calstatela.edu::7df9828c-1d8d-49f7-b83f-15daa9469ef2" providerId="AD" clId="Web-{36376C12-76FA-1B0D-A085-EC1295A36922}" dt="2022-05-08T00:02:40.200" v="343"/>
          <ac:grpSpMkLst>
            <pc:docMk/>
            <pc:sldMk cId="3660833449" sldId="264"/>
            <ac:grpSpMk id="28" creationId="{B3F7A3C7-0737-4E57-B30E-8EEFE638B401}"/>
          </ac:grpSpMkLst>
        </pc:grpChg>
        <pc:grpChg chg="add del">
          <ac:chgData name="Thant, Phue P" userId="S::pthant@calstatela.edu::7df9828c-1d8d-49f7-b83f-15daa9469ef2" providerId="AD" clId="Web-{36376C12-76FA-1B0D-A085-EC1295A36922}" dt="2022-05-08T00:03:23.919" v="359"/>
          <ac:grpSpMkLst>
            <pc:docMk/>
            <pc:sldMk cId="3660833449" sldId="264"/>
            <ac:grpSpMk id="38" creationId="{B3F7A3C7-0737-4E57-B30E-8EEFE638B401}"/>
          </ac:grpSpMkLst>
        </pc:grpChg>
        <pc:grpChg chg="add del">
          <ac:chgData name="Thant, Phue P" userId="S::pthant@calstatela.edu::7df9828c-1d8d-49f7-b83f-15daa9469ef2" providerId="AD" clId="Web-{36376C12-76FA-1B0D-A085-EC1295A36922}" dt="2022-05-08T00:03:23.919" v="359"/>
          <ac:grpSpMkLst>
            <pc:docMk/>
            <pc:sldMk cId="3660833449" sldId="264"/>
            <ac:grpSpMk id="41" creationId="{43F5E015-E085-4624-B431-B42414448684}"/>
          </ac:grpSpMkLst>
        </pc:grpChg>
        <pc:graphicFrameChg chg="add del mod modGraphic">
          <ac:chgData name="Thant, Phue P" userId="S::pthant@calstatela.edu::7df9828c-1d8d-49f7-b83f-15daa9469ef2" providerId="AD" clId="Web-{36376C12-76FA-1B0D-A085-EC1295A36922}" dt="2022-05-08T00:02:02.933" v="338"/>
          <ac:graphicFrameMkLst>
            <pc:docMk/>
            <pc:sldMk cId="3660833449" sldId="264"/>
            <ac:graphicFrameMk id="4" creationId="{938505B3-5C1B-8DFB-D950-339C5604D64E}"/>
          </ac:graphicFrameMkLst>
        </pc:graphicFrameChg>
        <pc:graphicFrameChg chg="add del mod modGraphic">
          <ac:chgData name="Thant, Phue P" userId="S::pthant@calstatela.edu::7df9828c-1d8d-49f7-b83f-15daa9469ef2" providerId="AD" clId="Web-{36376C12-76FA-1B0D-A085-EC1295A36922}" dt="2022-05-08T00:04:56.703" v="377"/>
          <ac:graphicFrameMkLst>
            <pc:docMk/>
            <pc:sldMk cId="3660833449" sldId="264"/>
            <ac:graphicFrameMk id="5" creationId="{0FC42D3D-6B7E-2704-2EF6-6379D02DD490}"/>
          </ac:graphicFrameMkLst>
        </pc:graphicFrameChg>
        <pc:graphicFrameChg chg="add mod modGraphic">
          <ac:chgData name="Thant, Phue P" userId="S::pthant@calstatela.edu::7df9828c-1d8d-49f7-b83f-15daa9469ef2" providerId="AD" clId="Web-{36376C12-76FA-1B0D-A085-EC1295A36922}" dt="2022-05-08T00:06:50.174" v="406" actId="1076"/>
          <ac:graphicFrameMkLst>
            <pc:docMk/>
            <pc:sldMk cId="3660833449" sldId="264"/>
            <ac:graphicFrameMk id="139" creationId="{5BA3D8CA-15E3-CFA0-D438-2ABC44A23B41}"/>
          </ac:graphicFrameMkLst>
        </pc:graphicFrameChg>
        <pc:picChg chg="add del">
          <ac:chgData name="Thant, Phue P" userId="S::pthant@calstatela.edu::7df9828c-1d8d-49f7-b83f-15daa9469ef2" providerId="AD" clId="Web-{36376C12-76FA-1B0D-A085-EC1295A36922}" dt="2022-05-08T00:02:47.028" v="347"/>
          <ac:picMkLst>
            <pc:docMk/>
            <pc:sldMk cId="3660833449" sldId="264"/>
            <ac:picMk id="7" creationId="{8492B6DB-5637-568F-59D7-467EA5E372C7}"/>
          </ac:picMkLst>
        </pc:picChg>
        <pc:picChg chg="add del">
          <ac:chgData name="Thant, Phue P" userId="S::pthant@calstatela.edu::7df9828c-1d8d-49f7-b83f-15daa9469ef2" providerId="AD" clId="Web-{36376C12-76FA-1B0D-A085-EC1295A36922}" dt="2022-05-08T00:02:48.215" v="349"/>
          <ac:picMkLst>
            <pc:docMk/>
            <pc:sldMk cId="3660833449" sldId="264"/>
            <ac:picMk id="23" creationId="{575610DF-E833-EF01-1505-C9C110D5B8C3}"/>
          </ac:picMkLst>
        </pc:picChg>
        <pc:picChg chg="add del">
          <ac:chgData name="Thant, Phue P" userId="S::pthant@calstatela.edu::7df9828c-1d8d-49f7-b83f-15daa9469ef2" providerId="AD" clId="Web-{36376C12-76FA-1B0D-A085-EC1295A36922}" dt="2022-05-08T00:03:17.872" v="354"/>
          <ac:picMkLst>
            <pc:docMk/>
            <pc:sldMk cId="3660833449" sldId="264"/>
            <ac:picMk id="48" creationId="{B599F4D2-E9E0-B971-BAF3-7B1A1773E59C}"/>
          </ac:picMkLst>
        </pc:picChg>
      </pc:sldChg>
      <pc:sldChg chg="addSp delSp modSp">
        <pc:chgData name="Thant, Phue P" userId="S::pthant@calstatela.edu::7df9828c-1d8d-49f7-b83f-15daa9469ef2" providerId="AD" clId="Web-{36376C12-76FA-1B0D-A085-EC1295A36922}" dt="2022-05-07T23:49:49.180" v="28"/>
        <pc:sldMkLst>
          <pc:docMk/>
          <pc:sldMk cId="2646894975" sldId="266"/>
        </pc:sldMkLst>
        <pc:spChg chg="mod ord">
          <ac:chgData name="Thant, Phue P" userId="S::pthant@calstatela.edu::7df9828c-1d8d-49f7-b83f-15daa9469ef2" providerId="AD" clId="Web-{36376C12-76FA-1B0D-A085-EC1295A36922}" dt="2022-05-07T23:49:02.320" v="2"/>
          <ac:spMkLst>
            <pc:docMk/>
            <pc:sldMk cId="2646894975" sldId="266"/>
            <ac:spMk id="2" creationId="{2C593980-3006-3251-8743-37F040099DC7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49:02.320" v="2"/>
          <ac:spMkLst>
            <pc:docMk/>
            <pc:sldMk cId="2646894975" sldId="266"/>
            <ac:spMk id="27" creationId="{A580F890-B085-4E95-96AA-55AEBEC5CE6E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49:02.320" v="2"/>
          <ac:spMkLst>
            <pc:docMk/>
            <pc:sldMk cId="2646894975" sldId="266"/>
            <ac:spMk id="55" creationId="{2B566528-1B12-4246-9431-5C2D7D081168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49:02.320" v="2"/>
          <ac:spMkLst>
            <pc:docMk/>
            <pc:sldMk cId="2646894975" sldId="266"/>
            <ac:spMk id="56" creationId="{2E80C965-DB6D-4F81-9E9E-B027384D0BD6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49:02.320" v="2"/>
          <ac:spMkLst>
            <pc:docMk/>
            <pc:sldMk cId="2646894975" sldId="266"/>
            <ac:spMk id="57" creationId="{D3F51FEB-38FB-4F6C-9F7B-2F2AFAB65463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49:02.320" v="2"/>
          <ac:spMkLst>
            <pc:docMk/>
            <pc:sldMk cId="2646894975" sldId="266"/>
            <ac:spMk id="58" creationId="{1E547BA6-BAE0-43BB-A7CA-60F69CE252F0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49:02.304" v="1"/>
          <ac:spMkLst>
            <pc:docMk/>
            <pc:sldMk cId="2646894975" sldId="266"/>
            <ac:spMk id="63" creationId="{2B566528-1B12-4246-9431-5C2D7D081168}"/>
          </ac:spMkLst>
        </pc:spChg>
        <pc:spChg chg="add">
          <ac:chgData name="Thant, Phue P" userId="S::pthant@calstatela.edu::7df9828c-1d8d-49f7-b83f-15daa9469ef2" providerId="AD" clId="Web-{36376C12-76FA-1B0D-A085-EC1295A36922}" dt="2022-05-07T23:49:02.320" v="2"/>
          <ac:spMkLst>
            <pc:docMk/>
            <pc:sldMk cId="2646894975" sldId="266"/>
            <ac:spMk id="71" creationId="{1E547BA6-BAE0-43BB-A7CA-60F69CE252F0}"/>
          </ac:spMkLst>
        </pc:spChg>
        <pc:spChg chg="add">
          <ac:chgData name="Thant, Phue P" userId="S::pthant@calstatela.edu::7df9828c-1d8d-49f7-b83f-15daa9469ef2" providerId="AD" clId="Web-{36376C12-76FA-1B0D-A085-EC1295A36922}" dt="2022-05-07T23:49:02.320" v="2"/>
          <ac:spMkLst>
            <pc:docMk/>
            <pc:sldMk cId="2646894975" sldId="266"/>
            <ac:spMk id="73" creationId="{2B566528-1B12-4246-9431-5C2D7D081168}"/>
          </ac:spMkLst>
        </pc:spChg>
        <pc:spChg chg="add">
          <ac:chgData name="Thant, Phue P" userId="S::pthant@calstatela.edu::7df9828c-1d8d-49f7-b83f-15daa9469ef2" providerId="AD" clId="Web-{36376C12-76FA-1B0D-A085-EC1295A36922}" dt="2022-05-07T23:49:02.320" v="2"/>
          <ac:spMkLst>
            <pc:docMk/>
            <pc:sldMk cId="2646894975" sldId="266"/>
            <ac:spMk id="75" creationId="{D3F51FEB-38FB-4F6C-9F7B-2F2AFAB65463}"/>
          </ac:spMkLst>
        </pc:spChg>
        <pc:grpChg chg="add del">
          <ac:chgData name="Thant, Phue P" userId="S::pthant@calstatela.edu::7df9828c-1d8d-49f7-b83f-15daa9469ef2" providerId="AD" clId="Web-{36376C12-76FA-1B0D-A085-EC1295A36922}" dt="2022-05-07T23:49:02.304" v="1"/>
          <ac:grpSpMkLst>
            <pc:docMk/>
            <pc:sldMk cId="2646894975" sldId="266"/>
            <ac:grpSpMk id="65" creationId="{828A5161-06F1-46CF-8AD7-844680A59E13}"/>
          </ac:grpSpMkLst>
        </pc:grpChg>
        <pc:grpChg chg="add del">
          <ac:chgData name="Thant, Phue P" userId="S::pthant@calstatela.edu::7df9828c-1d8d-49f7-b83f-15daa9469ef2" providerId="AD" clId="Web-{36376C12-76FA-1B0D-A085-EC1295A36922}" dt="2022-05-07T23:49:02.304" v="1"/>
          <ac:grpSpMkLst>
            <pc:docMk/>
            <pc:sldMk cId="2646894975" sldId="266"/>
            <ac:grpSpMk id="69" creationId="{5995D10D-E9C9-47DB-AE7E-801FEF38F5C9}"/>
          </ac:grpSpMkLst>
        </pc:grpChg>
        <pc:grpChg chg="add">
          <ac:chgData name="Thant, Phue P" userId="S::pthant@calstatela.edu::7df9828c-1d8d-49f7-b83f-15daa9469ef2" providerId="AD" clId="Web-{36376C12-76FA-1B0D-A085-EC1295A36922}" dt="2022-05-07T23:49:02.320" v="2"/>
          <ac:grpSpMkLst>
            <pc:docMk/>
            <pc:sldMk cId="2646894975" sldId="266"/>
            <ac:grpSpMk id="74" creationId="{07EAA094-9CF6-4695-958A-33D9BCAA9474}"/>
          </ac:grpSpMkLst>
        </pc:grpChg>
        <pc:graphicFrameChg chg="mod modGraphic">
          <ac:chgData name="Thant, Phue P" userId="S::pthant@calstatela.edu::7df9828c-1d8d-49f7-b83f-15daa9469ef2" providerId="AD" clId="Web-{36376C12-76FA-1B0D-A085-EC1295A36922}" dt="2022-05-07T23:49:49.180" v="28"/>
          <ac:graphicFrameMkLst>
            <pc:docMk/>
            <pc:sldMk cId="2646894975" sldId="266"/>
            <ac:graphicFrameMk id="5" creationId="{3E57430A-CA86-5A24-153E-0562A7CC0BEF}"/>
          </ac:graphicFrameMkLst>
        </pc:graphicFrameChg>
        <pc:picChg chg="mod">
          <ac:chgData name="Thant, Phue P" userId="S::pthant@calstatela.edu::7df9828c-1d8d-49f7-b83f-15daa9469ef2" providerId="AD" clId="Web-{36376C12-76FA-1B0D-A085-EC1295A36922}" dt="2022-05-07T23:49:02.320" v="2"/>
          <ac:picMkLst>
            <pc:docMk/>
            <pc:sldMk cId="2646894975" sldId="266"/>
            <ac:picMk id="6" creationId="{4087DFBC-C8DE-73D8-6EA5-4DD823BAFC08}"/>
          </ac:picMkLst>
        </pc:picChg>
      </pc:sldChg>
      <pc:sldChg chg="addSp delSp modSp add replId">
        <pc:chgData name="Thant, Phue P" userId="S::pthant@calstatela.edu::7df9828c-1d8d-49f7-b83f-15daa9469ef2" providerId="AD" clId="Web-{36376C12-76FA-1B0D-A085-EC1295A36922}" dt="2022-05-07T23:51:53.511" v="36"/>
        <pc:sldMkLst>
          <pc:docMk/>
          <pc:sldMk cId="3268047543" sldId="271"/>
        </pc:sldMkLst>
        <pc:spChg chg="add del">
          <ac:chgData name="Thant, Phue P" userId="S::pthant@calstatela.edu::7df9828c-1d8d-49f7-b83f-15daa9469ef2" providerId="AD" clId="Web-{36376C12-76FA-1B0D-A085-EC1295A36922}" dt="2022-05-07T23:51:53.511" v="36"/>
          <ac:spMkLst>
            <pc:docMk/>
            <pc:sldMk cId="3268047543" sldId="271"/>
            <ac:spMk id="23" creationId="{2B566528-1B12-4246-9431-5C2D7D081168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51:53.511" v="36"/>
          <ac:spMkLst>
            <pc:docMk/>
            <pc:sldMk cId="3268047543" sldId="271"/>
            <ac:spMk id="29" creationId="{D3F51FEB-38FB-4F6C-9F7B-2F2AFAB65463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51:53.511" v="36"/>
          <ac:spMkLst>
            <pc:docMk/>
            <pc:sldMk cId="3268047543" sldId="271"/>
            <ac:spMk id="31" creationId="{1E547BA6-BAE0-43BB-A7CA-60F69CE252F0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51:53.511" v="36"/>
          <ac:spMkLst>
            <pc:docMk/>
            <pc:sldMk cId="3268047543" sldId="271"/>
            <ac:spMk id="36" creationId="{2B566528-1B12-4246-9431-5C2D7D081168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51:53.511" v="36"/>
          <ac:spMkLst>
            <pc:docMk/>
            <pc:sldMk cId="3268047543" sldId="271"/>
            <ac:spMk id="42" creationId="{D3F51FEB-38FB-4F6C-9F7B-2F2AFAB65463}"/>
          </ac:spMkLst>
        </pc:spChg>
        <pc:spChg chg="add del">
          <ac:chgData name="Thant, Phue P" userId="S::pthant@calstatela.edu::7df9828c-1d8d-49f7-b83f-15daa9469ef2" providerId="AD" clId="Web-{36376C12-76FA-1B0D-A085-EC1295A36922}" dt="2022-05-07T23:51:53.511" v="36"/>
          <ac:spMkLst>
            <pc:docMk/>
            <pc:sldMk cId="3268047543" sldId="271"/>
            <ac:spMk id="44" creationId="{1E547BA6-BAE0-43BB-A7CA-60F69CE252F0}"/>
          </ac:spMkLst>
        </pc:spChg>
        <pc:grpChg chg="add del">
          <ac:chgData name="Thant, Phue P" userId="S::pthant@calstatela.edu::7df9828c-1d8d-49f7-b83f-15daa9469ef2" providerId="AD" clId="Web-{36376C12-76FA-1B0D-A085-EC1295A36922}" dt="2022-05-07T23:51:53.511" v="36"/>
          <ac:grpSpMkLst>
            <pc:docMk/>
            <pc:sldMk cId="3268047543" sldId="271"/>
            <ac:grpSpMk id="25" creationId="{07EAA094-9CF6-4695-958A-33D9BCAA9474}"/>
          </ac:grpSpMkLst>
        </pc:grpChg>
        <pc:grpChg chg="add del">
          <ac:chgData name="Thant, Phue P" userId="S::pthant@calstatela.edu::7df9828c-1d8d-49f7-b83f-15daa9469ef2" providerId="AD" clId="Web-{36376C12-76FA-1B0D-A085-EC1295A36922}" dt="2022-05-07T23:51:53.511" v="36"/>
          <ac:grpSpMkLst>
            <pc:docMk/>
            <pc:sldMk cId="3268047543" sldId="271"/>
            <ac:grpSpMk id="38" creationId="{07EAA094-9CF6-4695-958A-33D9BCAA9474}"/>
          </ac:grpSpMkLst>
        </pc:grpChg>
        <pc:graphicFrameChg chg="mod modGraphic">
          <ac:chgData name="Thant, Phue P" userId="S::pthant@calstatela.edu::7df9828c-1d8d-49f7-b83f-15daa9469ef2" providerId="AD" clId="Web-{36376C12-76FA-1B0D-A085-EC1295A36922}" dt="2022-05-07T23:51:53.511" v="36"/>
          <ac:graphicFrameMkLst>
            <pc:docMk/>
            <pc:sldMk cId="3268047543" sldId="271"/>
            <ac:graphicFrameMk id="5" creationId="{9B2B3E8B-7CCC-94F9-397B-F2DA81D7AF74}"/>
          </ac:graphicFrameMkLst>
        </pc:graphicFrameChg>
      </pc:sldChg>
      <pc:sldChg chg="addSp delSp modSp new mod setBg">
        <pc:chgData name="Thant, Phue P" userId="S::pthant@calstatela.edu::7df9828c-1d8d-49f7-b83f-15daa9469ef2" providerId="AD" clId="Web-{36376C12-76FA-1B0D-A085-EC1295A36922}" dt="2022-05-08T00:09:43.193" v="435" actId="14100"/>
        <pc:sldMkLst>
          <pc:docMk/>
          <pc:sldMk cId="2060758454" sldId="272"/>
        </pc:sldMkLst>
        <pc:spChg chg="mod">
          <ac:chgData name="Thant, Phue P" userId="S::pthant@calstatela.edu::7df9828c-1d8d-49f7-b83f-15daa9469ef2" providerId="AD" clId="Web-{36376C12-76FA-1B0D-A085-EC1295A36922}" dt="2022-05-08T00:08:15.535" v="426"/>
          <ac:spMkLst>
            <pc:docMk/>
            <pc:sldMk cId="2060758454" sldId="272"/>
            <ac:spMk id="2" creationId="{4F507F64-E66A-62AA-F1E8-657032EB24CC}"/>
          </ac:spMkLst>
        </pc:spChg>
        <pc:spChg chg="del">
          <ac:chgData name="Thant, Phue P" userId="S::pthant@calstatela.edu::7df9828c-1d8d-49f7-b83f-15daa9469ef2" providerId="AD" clId="Web-{36376C12-76FA-1B0D-A085-EC1295A36922}" dt="2022-05-08T00:08:35.708" v="429"/>
          <ac:spMkLst>
            <pc:docMk/>
            <pc:sldMk cId="2060758454" sldId="272"/>
            <ac:spMk id="3" creationId="{7B0F3A30-FEBF-CB96-7780-6675D5FBD804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8:47.645" v="431"/>
          <ac:spMkLst>
            <pc:docMk/>
            <pc:sldMk cId="2060758454" sldId="272"/>
            <ac:spMk id="11" creationId="{2B566528-1B12-4246-9431-5C2D7D081168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8:47.645" v="431"/>
          <ac:spMkLst>
            <pc:docMk/>
            <pc:sldMk cId="2060758454" sldId="272"/>
            <ac:spMk id="13" creationId="{2E80C965-DB6D-4F81-9E9E-B027384D0BD6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8:47.645" v="431"/>
          <ac:spMkLst>
            <pc:docMk/>
            <pc:sldMk cId="2060758454" sldId="272"/>
            <ac:spMk id="15" creationId="{A580F890-B085-4E95-96AA-55AEBEC5CE6E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8:47.645" v="431"/>
          <ac:spMkLst>
            <pc:docMk/>
            <pc:sldMk cId="2060758454" sldId="272"/>
            <ac:spMk id="17" creationId="{D3F51FEB-38FB-4F6C-9F7B-2F2AFAB65463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8:47.645" v="431"/>
          <ac:spMkLst>
            <pc:docMk/>
            <pc:sldMk cId="2060758454" sldId="272"/>
            <ac:spMk id="19" creationId="{1E547BA6-BAE0-43BB-A7CA-60F69CE252F0}"/>
          </ac:spMkLst>
        </pc:spChg>
        <pc:spChg chg="add">
          <ac:chgData name="Thant, Phue P" userId="S::pthant@calstatela.edu::7df9828c-1d8d-49f7-b83f-15daa9469ef2" providerId="AD" clId="Web-{36376C12-76FA-1B0D-A085-EC1295A36922}" dt="2022-05-08T00:08:47.645" v="431"/>
          <ac:spMkLst>
            <pc:docMk/>
            <pc:sldMk cId="2060758454" sldId="272"/>
            <ac:spMk id="24" creationId="{2B566528-1B12-4246-9431-5C2D7D081168}"/>
          </ac:spMkLst>
        </pc:spChg>
        <pc:spChg chg="add">
          <ac:chgData name="Thant, Phue P" userId="S::pthant@calstatela.edu::7df9828c-1d8d-49f7-b83f-15daa9469ef2" providerId="AD" clId="Web-{36376C12-76FA-1B0D-A085-EC1295A36922}" dt="2022-05-08T00:08:47.645" v="431"/>
          <ac:spMkLst>
            <pc:docMk/>
            <pc:sldMk cId="2060758454" sldId="272"/>
            <ac:spMk id="26" creationId="{2E80C965-DB6D-4F81-9E9E-B027384D0BD6}"/>
          </ac:spMkLst>
        </pc:spChg>
        <pc:spChg chg="add">
          <ac:chgData name="Thant, Phue P" userId="S::pthant@calstatela.edu::7df9828c-1d8d-49f7-b83f-15daa9469ef2" providerId="AD" clId="Web-{36376C12-76FA-1B0D-A085-EC1295A36922}" dt="2022-05-08T00:08:47.645" v="431"/>
          <ac:spMkLst>
            <pc:docMk/>
            <pc:sldMk cId="2060758454" sldId="272"/>
            <ac:spMk id="28" creationId="{A580F890-B085-4E95-96AA-55AEBEC5CE6E}"/>
          </ac:spMkLst>
        </pc:spChg>
        <pc:spChg chg="add">
          <ac:chgData name="Thant, Phue P" userId="S::pthant@calstatela.edu::7df9828c-1d8d-49f7-b83f-15daa9469ef2" providerId="AD" clId="Web-{36376C12-76FA-1B0D-A085-EC1295A36922}" dt="2022-05-08T00:08:47.645" v="431"/>
          <ac:spMkLst>
            <pc:docMk/>
            <pc:sldMk cId="2060758454" sldId="272"/>
            <ac:spMk id="30" creationId="{D3F51FEB-38FB-4F6C-9F7B-2F2AFAB65463}"/>
          </ac:spMkLst>
        </pc:spChg>
        <pc:spChg chg="add">
          <ac:chgData name="Thant, Phue P" userId="S::pthant@calstatela.edu::7df9828c-1d8d-49f7-b83f-15daa9469ef2" providerId="AD" clId="Web-{36376C12-76FA-1B0D-A085-EC1295A36922}" dt="2022-05-08T00:08:47.645" v="431"/>
          <ac:spMkLst>
            <pc:docMk/>
            <pc:sldMk cId="2060758454" sldId="272"/>
            <ac:spMk id="32" creationId="{1E547BA6-BAE0-43BB-A7CA-60F69CE252F0}"/>
          </ac:spMkLst>
        </pc:spChg>
        <pc:graphicFrameChg chg="add mod modGraphic">
          <ac:chgData name="Thant, Phue P" userId="S::pthant@calstatela.edu::7df9828c-1d8d-49f7-b83f-15daa9469ef2" providerId="AD" clId="Web-{36376C12-76FA-1B0D-A085-EC1295A36922}" dt="2022-05-08T00:09:43.193" v="435" actId="14100"/>
          <ac:graphicFrameMkLst>
            <pc:docMk/>
            <pc:sldMk cId="2060758454" sldId="272"/>
            <ac:graphicFrameMk id="5" creationId="{5DBD78DA-524C-248F-B4F7-81AEC50BBD35}"/>
          </ac:graphicFrameMkLst>
        </pc:graphicFrameChg>
        <pc:picChg chg="add del">
          <ac:chgData name="Thant, Phue P" userId="S::pthant@calstatela.edu::7df9828c-1d8d-49f7-b83f-15daa9469ef2" providerId="AD" clId="Web-{36376C12-76FA-1B0D-A085-EC1295A36922}" dt="2022-05-08T00:08:32.723" v="428"/>
          <ac:picMkLst>
            <pc:docMk/>
            <pc:sldMk cId="2060758454" sldId="272"/>
            <ac:picMk id="7" creationId="{914D0E71-E899-5821-6B58-32AC221170BB}"/>
          </ac:picMkLst>
        </pc:picChg>
      </pc:sldChg>
      <pc:sldChg chg="addSp delSp modSp new del mod setBg setClrOvrMap">
        <pc:chgData name="Thant, Phue P" userId="S::pthant@calstatela.edu::7df9828c-1d8d-49f7-b83f-15daa9469ef2" providerId="AD" clId="Web-{36376C12-76FA-1B0D-A085-EC1295A36922}" dt="2022-05-08T00:06:32.939" v="401"/>
        <pc:sldMkLst>
          <pc:docMk/>
          <pc:sldMk cId="2156290602" sldId="272"/>
        </pc:sldMkLst>
        <pc:spChg chg="mod">
          <ac:chgData name="Thant, Phue P" userId="S::pthant@calstatela.edu::7df9828c-1d8d-49f7-b83f-15daa9469ef2" providerId="AD" clId="Web-{36376C12-76FA-1B0D-A085-EC1295A36922}" dt="2022-05-08T00:06:24.314" v="400"/>
          <ac:spMkLst>
            <pc:docMk/>
            <pc:sldMk cId="2156290602" sldId="272"/>
            <ac:spMk id="2" creationId="{98AA8B36-D296-4CB5-8258-C99553C38AFA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6:11.876" v="393"/>
          <ac:spMkLst>
            <pc:docMk/>
            <pc:sldMk cId="2156290602" sldId="272"/>
            <ac:spMk id="11" creationId="{9228552E-C8B1-4A80-8448-0787CE0FC704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6:21.501" v="397"/>
          <ac:spMkLst>
            <pc:docMk/>
            <pc:sldMk cId="2156290602" sldId="272"/>
            <ac:spMk id="15" creationId="{1E547BA6-BAE0-43BB-A7CA-60F69CE252F0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6:21.501" v="397"/>
          <ac:spMkLst>
            <pc:docMk/>
            <pc:sldMk cId="2156290602" sldId="272"/>
            <ac:spMk id="16" creationId="{2B566528-1B12-4246-9431-5C2D7D081168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6:24.251" v="399"/>
          <ac:spMkLst>
            <pc:docMk/>
            <pc:sldMk cId="2156290602" sldId="272"/>
            <ac:spMk id="19" creationId="{1E547BA6-BAE0-43BB-A7CA-60F69CE252F0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6:21.501" v="397"/>
          <ac:spMkLst>
            <pc:docMk/>
            <pc:sldMk cId="2156290602" sldId="272"/>
            <ac:spMk id="20" creationId="{D3F51FEB-38FB-4F6C-9F7B-2F2AFAB65463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6:24.251" v="399"/>
          <ac:spMkLst>
            <pc:docMk/>
            <pc:sldMk cId="2156290602" sldId="272"/>
            <ac:spMk id="24" creationId="{2B566528-1B12-4246-9431-5C2D7D081168}"/>
          </ac:spMkLst>
        </pc:spChg>
        <pc:spChg chg="add del">
          <ac:chgData name="Thant, Phue P" userId="S::pthant@calstatela.edu::7df9828c-1d8d-49f7-b83f-15daa9469ef2" providerId="AD" clId="Web-{36376C12-76FA-1B0D-A085-EC1295A36922}" dt="2022-05-08T00:06:24.251" v="399"/>
          <ac:spMkLst>
            <pc:docMk/>
            <pc:sldMk cId="2156290602" sldId="272"/>
            <ac:spMk id="27" creationId="{D3F51FEB-38FB-4F6C-9F7B-2F2AFAB65463}"/>
          </ac:spMkLst>
        </pc:spChg>
        <pc:spChg chg="add">
          <ac:chgData name="Thant, Phue P" userId="S::pthant@calstatela.edu::7df9828c-1d8d-49f7-b83f-15daa9469ef2" providerId="AD" clId="Web-{36376C12-76FA-1B0D-A085-EC1295A36922}" dt="2022-05-08T00:06:24.314" v="400"/>
          <ac:spMkLst>
            <pc:docMk/>
            <pc:sldMk cId="2156290602" sldId="272"/>
            <ac:spMk id="29" creationId="{2B566528-1B12-4246-9431-5C2D7D081168}"/>
          </ac:spMkLst>
        </pc:spChg>
        <pc:spChg chg="add">
          <ac:chgData name="Thant, Phue P" userId="S::pthant@calstatela.edu::7df9828c-1d8d-49f7-b83f-15daa9469ef2" providerId="AD" clId="Web-{36376C12-76FA-1B0D-A085-EC1295A36922}" dt="2022-05-08T00:06:24.314" v="400"/>
          <ac:spMkLst>
            <pc:docMk/>
            <pc:sldMk cId="2156290602" sldId="272"/>
            <ac:spMk id="31" creationId="{2E80C965-DB6D-4F81-9E9E-B027384D0BD6}"/>
          </ac:spMkLst>
        </pc:spChg>
        <pc:spChg chg="add">
          <ac:chgData name="Thant, Phue P" userId="S::pthant@calstatela.edu::7df9828c-1d8d-49f7-b83f-15daa9469ef2" providerId="AD" clId="Web-{36376C12-76FA-1B0D-A085-EC1295A36922}" dt="2022-05-08T00:06:24.314" v="400"/>
          <ac:spMkLst>
            <pc:docMk/>
            <pc:sldMk cId="2156290602" sldId="272"/>
            <ac:spMk id="32" creationId="{A580F890-B085-4E95-96AA-55AEBEC5CE6E}"/>
          </ac:spMkLst>
        </pc:spChg>
        <pc:spChg chg="add">
          <ac:chgData name="Thant, Phue P" userId="S::pthant@calstatela.edu::7df9828c-1d8d-49f7-b83f-15daa9469ef2" providerId="AD" clId="Web-{36376C12-76FA-1B0D-A085-EC1295A36922}" dt="2022-05-08T00:06:24.314" v="400"/>
          <ac:spMkLst>
            <pc:docMk/>
            <pc:sldMk cId="2156290602" sldId="272"/>
            <ac:spMk id="33" creationId="{D3F51FEB-38FB-4F6C-9F7B-2F2AFAB65463}"/>
          </ac:spMkLst>
        </pc:spChg>
        <pc:spChg chg="add">
          <ac:chgData name="Thant, Phue P" userId="S::pthant@calstatela.edu::7df9828c-1d8d-49f7-b83f-15daa9469ef2" providerId="AD" clId="Web-{36376C12-76FA-1B0D-A085-EC1295A36922}" dt="2022-05-08T00:06:24.314" v="400"/>
          <ac:spMkLst>
            <pc:docMk/>
            <pc:sldMk cId="2156290602" sldId="272"/>
            <ac:spMk id="34" creationId="{1E547BA6-BAE0-43BB-A7CA-60F69CE252F0}"/>
          </ac:spMkLst>
        </pc:spChg>
        <pc:grpChg chg="add del">
          <ac:chgData name="Thant, Phue P" userId="S::pthant@calstatela.edu::7df9828c-1d8d-49f7-b83f-15daa9469ef2" providerId="AD" clId="Web-{36376C12-76FA-1B0D-A085-EC1295A36922}" dt="2022-05-08T00:06:21.501" v="397"/>
          <ac:grpSpMkLst>
            <pc:docMk/>
            <pc:sldMk cId="2156290602" sldId="272"/>
            <ac:grpSpMk id="17" creationId="{07EAA094-9CF6-4695-958A-33D9BCAA9474}"/>
          </ac:grpSpMkLst>
        </pc:grpChg>
        <pc:grpChg chg="add del">
          <ac:chgData name="Thant, Phue P" userId="S::pthant@calstatela.edu::7df9828c-1d8d-49f7-b83f-15daa9469ef2" providerId="AD" clId="Web-{36376C12-76FA-1B0D-A085-EC1295A36922}" dt="2022-05-08T00:06:24.251" v="399"/>
          <ac:grpSpMkLst>
            <pc:docMk/>
            <pc:sldMk cId="2156290602" sldId="272"/>
            <ac:grpSpMk id="25" creationId="{07EAA094-9CF6-4695-958A-33D9BCAA9474}"/>
          </ac:grpSpMkLst>
        </pc:grpChg>
        <pc:graphicFrameChg chg="add mod modGraphic">
          <ac:chgData name="Thant, Phue P" userId="S::pthant@calstatela.edu::7df9828c-1d8d-49f7-b83f-15daa9469ef2" providerId="AD" clId="Web-{36376C12-76FA-1B0D-A085-EC1295A36922}" dt="2022-05-08T00:06:24.314" v="400"/>
          <ac:graphicFrameMkLst>
            <pc:docMk/>
            <pc:sldMk cId="2156290602" sldId="272"/>
            <ac:graphicFrameMk id="5" creationId="{A24400F4-36D6-B849-1B57-1F4237888337}"/>
          </ac:graphicFrameMkLst>
        </pc:graphicFrameChg>
        <pc:picChg chg="add del">
          <ac:chgData name="Thant, Phue P" userId="S::pthant@calstatela.edu::7df9828c-1d8d-49f7-b83f-15daa9469ef2" providerId="AD" clId="Web-{36376C12-76FA-1B0D-A085-EC1295A36922}" dt="2022-05-08T00:06:11.876" v="393"/>
          <ac:picMkLst>
            <pc:docMk/>
            <pc:sldMk cId="2156290602" sldId="272"/>
            <ac:picMk id="7" creationId="{531A1638-459E-AA8B-4292-EAE10C34246D}"/>
          </ac:picMkLst>
        </pc:picChg>
        <pc:picChg chg="add del">
          <ac:chgData name="Thant, Phue P" userId="S::pthant@calstatela.edu::7df9828c-1d8d-49f7-b83f-15daa9469ef2" providerId="AD" clId="Web-{36376C12-76FA-1B0D-A085-EC1295A36922}" dt="2022-05-08T00:06:18.908" v="395"/>
          <ac:picMkLst>
            <pc:docMk/>
            <pc:sldMk cId="2156290602" sldId="272"/>
            <ac:picMk id="13" creationId="{ECCB313A-56B3-D559-8DC9-35A0288F71C7}"/>
          </ac:picMkLst>
        </pc:picChg>
        <pc:picChg chg="add del">
          <ac:chgData name="Thant, Phue P" userId="S::pthant@calstatela.edu::7df9828c-1d8d-49f7-b83f-15daa9469ef2" providerId="AD" clId="Web-{36376C12-76FA-1B0D-A085-EC1295A36922}" dt="2022-05-08T00:06:21.501" v="397"/>
          <ac:picMkLst>
            <pc:docMk/>
            <pc:sldMk cId="2156290602" sldId="272"/>
            <ac:picMk id="21" creationId="{3481C1C6-EC2C-454C-8236-83D988B46333}"/>
          </ac:picMkLst>
        </pc:picChg>
        <pc:picChg chg="add del">
          <ac:chgData name="Thant, Phue P" userId="S::pthant@calstatela.edu::7df9828c-1d8d-49f7-b83f-15daa9469ef2" providerId="AD" clId="Web-{36376C12-76FA-1B0D-A085-EC1295A36922}" dt="2022-05-08T00:06:24.251" v="399"/>
          <ac:picMkLst>
            <pc:docMk/>
            <pc:sldMk cId="2156290602" sldId="272"/>
            <ac:picMk id="23" creationId="{06C6A60D-015D-129C-5520-125FAD240FFF}"/>
          </ac:picMkLst>
        </pc:picChg>
        <pc:picChg chg="add">
          <ac:chgData name="Thant, Phue P" userId="S::pthant@calstatela.edu::7df9828c-1d8d-49f7-b83f-15daa9469ef2" providerId="AD" clId="Web-{36376C12-76FA-1B0D-A085-EC1295A36922}" dt="2022-05-08T00:06:24.314" v="400"/>
          <ac:picMkLst>
            <pc:docMk/>
            <pc:sldMk cId="2156290602" sldId="272"/>
            <ac:picMk id="30" creationId="{B92396D5-6D41-C953-A173-DD4785F0C107}"/>
          </ac:picMkLst>
        </pc:picChg>
      </pc:sldChg>
      <pc:sldChg chg="add del replId">
        <pc:chgData name="Thant, Phue P" userId="S::pthant@calstatela.edu::7df9828c-1d8d-49f7-b83f-15daa9469ef2" providerId="AD" clId="Web-{36376C12-76FA-1B0D-A085-EC1295A36922}" dt="2022-05-08T00:05:42.532" v="385"/>
        <pc:sldMkLst>
          <pc:docMk/>
          <pc:sldMk cId="2885241162" sldId="27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akritirupal\Desktop\000000_1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akritirupal/Desktop/000000_3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akritirupal\Desktop\000000_2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akritirupal/Desktop/For%203d%20visualization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 Average</a:t>
            </a:r>
            <a:r>
              <a:rPr lang="en-US" baseline="0"/>
              <a:t> Fuel Economy</a:t>
            </a:r>
            <a:r>
              <a:rPr lang="en-US"/>
              <a:t> 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 avg_fuel_economy 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Sheet3!$A$2:$A$11</c:f>
              <c:strCache>
                <c:ptCount val="10"/>
                <c:pt idx="0">
                  <c:v> I3 Hybrid     </c:v>
                </c:pt>
                <c:pt idx="1">
                  <c:v> I4 Hybrid       </c:v>
                </c:pt>
                <c:pt idx="2">
                  <c:v> H4 Hybrid        </c:v>
                </c:pt>
                <c:pt idx="3">
                  <c:v> I2</c:v>
                </c:pt>
                <c:pt idx="4">
                  <c:v> I3</c:v>
                </c:pt>
                <c:pt idx="5">
                  <c:v> V6 Hybrid       </c:v>
                </c:pt>
                <c:pt idx="6">
                  <c:v> Rollover  </c:v>
                </c:pt>
                <c:pt idx="7">
                  <c:v> I6 Hybrid    </c:v>
                </c:pt>
                <c:pt idx="8">
                  <c:v> H4</c:v>
                </c:pt>
                <c:pt idx="9">
                  <c:v> I4 Hybrid       </c:v>
                </c:pt>
              </c:strCache>
            </c:strRef>
          </c:cat>
          <c:val>
            <c:numRef>
              <c:f>Sheet3!$B$2:$B$11</c:f>
              <c:numCache>
                <c:formatCode>General</c:formatCode>
                <c:ptCount val="10"/>
                <c:pt idx="0">
                  <c:v>47</c:v>
                </c:pt>
                <c:pt idx="1">
                  <c:v>42</c:v>
                </c:pt>
                <c:pt idx="2">
                  <c:v>30</c:v>
                </c:pt>
                <c:pt idx="3">
                  <c:v>27</c:v>
                </c:pt>
                <c:pt idx="4">
                  <c:v>26</c:v>
                </c:pt>
                <c:pt idx="5">
                  <c:v>25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6-3C4D-86A3-EAF11F755E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36698015"/>
        <c:axId val="936699663"/>
        <c:axId val="0"/>
      </c:bar3DChart>
      <c:catAx>
        <c:axId val="9366980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car</a:t>
                </a:r>
                <a:r>
                  <a:rPr lang="en-US" baseline="0"/>
                  <a:t> engine type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38767275244440597"/>
              <c:y val="0.918284492788916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699663"/>
        <c:crosses val="autoZero"/>
        <c:auto val="1"/>
        <c:lblAlgn val="ctr"/>
        <c:lblOffset val="100"/>
        <c:noMultiLvlLbl val="0"/>
      </c:catAx>
      <c:valAx>
        <c:axId val="936699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69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'000000_1'!$B$1</c:f>
              <c:strCache>
                <c:ptCount val="1"/>
                <c:pt idx="0">
                  <c:v>No_of _cars_sold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'000000_1'!$A$2:$A$6</c:f>
              <c:strCache>
                <c:ptCount val="5"/>
                <c:pt idx="0">
                  <c:v>SUV / Crossover</c:v>
                </c:pt>
                <c:pt idx="1">
                  <c:v>Sedan</c:v>
                </c:pt>
                <c:pt idx="2">
                  <c:v>Pickup Truck</c:v>
                </c:pt>
                <c:pt idx="3">
                  <c:v>Hatchback</c:v>
                </c:pt>
                <c:pt idx="4">
                  <c:v>Minivan</c:v>
                </c:pt>
              </c:strCache>
            </c:strRef>
          </c:cat>
          <c:val>
            <c:numRef>
              <c:f>'000000_1'!$B$2:$B$6</c:f>
              <c:numCache>
                <c:formatCode>General</c:formatCode>
                <c:ptCount val="5"/>
                <c:pt idx="0">
                  <c:v>1394639</c:v>
                </c:pt>
                <c:pt idx="1">
                  <c:v>733532</c:v>
                </c:pt>
                <c:pt idx="2">
                  <c:v>467327</c:v>
                </c:pt>
                <c:pt idx="3">
                  <c:v>86883</c:v>
                </c:pt>
                <c:pt idx="4">
                  <c:v>78825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C6-7D4C-AC49-D1E58D290B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79756879"/>
        <c:axId val="1379757999"/>
      </c:barChart>
      <c:catAx>
        <c:axId val="137975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757999"/>
        <c:crosses val="autoZero"/>
        <c:auto val="1"/>
        <c:lblAlgn val="ctr"/>
        <c:lblOffset val="100"/>
        <c:noMultiLvlLbl val="0"/>
      </c:catAx>
      <c:valAx>
        <c:axId val="1379757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756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'000000_3'!$B$1</c:f>
              <c:strCache>
                <c:ptCount val="1"/>
                <c:pt idx="0">
                  <c:v>number_of_cars_sold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'000000_3'!$A$2:$A$21</c:f>
              <c:strCache>
                <c:ptCount val="20"/>
                <c:pt idx="0">
                  <c:v>Ford F-150</c:v>
                </c:pt>
                <c:pt idx="1">
                  <c:v>Chevrolet Silverado 1500</c:v>
                </c:pt>
                <c:pt idx="2">
                  <c:v>RAM 1500</c:v>
                </c:pt>
                <c:pt idx="3">
                  <c:v>Chevrolet Equinox</c:v>
                </c:pt>
                <c:pt idx="4">
                  <c:v>Ford Escape</c:v>
                </c:pt>
                <c:pt idx="5">
                  <c:v>Ford Explorer</c:v>
                </c:pt>
                <c:pt idx="6">
                  <c:v>Nissan Rogue</c:v>
                </c:pt>
                <c:pt idx="7">
                  <c:v>Jeep Grand Cherokee</c:v>
                </c:pt>
                <c:pt idx="8">
                  <c:v>Toyota Camry</c:v>
                </c:pt>
                <c:pt idx="9">
                  <c:v>Honda CR-V</c:v>
                </c:pt>
                <c:pt idx="10">
                  <c:v>Ford Fusion</c:v>
                </c:pt>
                <c:pt idx="11">
                  <c:v>Nissan Altima</c:v>
                </c:pt>
                <c:pt idx="12">
                  <c:v>Honda Accord</c:v>
                </c:pt>
                <c:pt idx="13">
                  <c:v>Honda Civic</c:v>
                </c:pt>
                <c:pt idx="14">
                  <c:v>Chevrolet Trax</c:v>
                </c:pt>
                <c:pt idx="15">
                  <c:v>Toyota Corolla</c:v>
                </c:pt>
                <c:pt idx="16">
                  <c:v>Jeep Cherokee</c:v>
                </c:pt>
                <c:pt idx="17">
                  <c:v>Toyota RAV4</c:v>
                </c:pt>
                <c:pt idx="18">
                  <c:v>Hyundai Tucson</c:v>
                </c:pt>
                <c:pt idx="19">
                  <c:v>Chevrolet Malibu</c:v>
                </c:pt>
              </c:strCache>
            </c:strRef>
          </c:cat>
          <c:val>
            <c:numRef>
              <c:f>'000000_3'!$B$2:$B$21</c:f>
              <c:numCache>
                <c:formatCode>General</c:formatCode>
                <c:ptCount val="20"/>
                <c:pt idx="0">
                  <c:v>128513</c:v>
                </c:pt>
                <c:pt idx="1">
                  <c:v>73202</c:v>
                </c:pt>
                <c:pt idx="2">
                  <c:v>69109</c:v>
                </c:pt>
                <c:pt idx="3">
                  <c:v>63330</c:v>
                </c:pt>
                <c:pt idx="4">
                  <c:v>56876</c:v>
                </c:pt>
                <c:pt idx="5">
                  <c:v>48973</c:v>
                </c:pt>
                <c:pt idx="6">
                  <c:v>48463</c:v>
                </c:pt>
                <c:pt idx="7">
                  <c:v>45588</c:v>
                </c:pt>
                <c:pt idx="8">
                  <c:v>43593</c:v>
                </c:pt>
                <c:pt idx="9">
                  <c:v>43380</c:v>
                </c:pt>
                <c:pt idx="10">
                  <c:v>41635</c:v>
                </c:pt>
                <c:pt idx="11">
                  <c:v>38774</c:v>
                </c:pt>
                <c:pt idx="12">
                  <c:v>38066</c:v>
                </c:pt>
                <c:pt idx="13">
                  <c:v>37973</c:v>
                </c:pt>
                <c:pt idx="14">
                  <c:v>37605</c:v>
                </c:pt>
                <c:pt idx="15">
                  <c:v>36461</c:v>
                </c:pt>
                <c:pt idx="16">
                  <c:v>31701</c:v>
                </c:pt>
                <c:pt idx="17">
                  <c:v>30882</c:v>
                </c:pt>
                <c:pt idx="18">
                  <c:v>30007</c:v>
                </c:pt>
                <c:pt idx="19">
                  <c:v>30001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73-A844-9D01-0CDBDDDB4E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14886879"/>
        <c:axId val="614888527"/>
      </c:barChart>
      <c:catAx>
        <c:axId val="61488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888527"/>
        <c:crosses val="autoZero"/>
        <c:auto val="1"/>
        <c:lblAlgn val="ctr"/>
        <c:lblOffset val="100"/>
        <c:noMultiLvlLbl val="0"/>
      </c:catAx>
      <c:valAx>
        <c:axId val="61488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886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price of Ford F-150 for different vehicle years</a:t>
            </a:r>
          </a:p>
        </c:rich>
      </c:tx>
      <c:layout>
        <c:manualLayout>
          <c:xMode val="edge"/>
          <c:yMode val="edge"/>
          <c:x val="0.18027837583217599"/>
          <c:y val="2.55189409483222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'000000_2'!$B$1</c:f>
              <c:strCache>
                <c:ptCount val="1"/>
                <c:pt idx="0">
                  <c:v>average_price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'000000_2'!$A$2:$A$21</c:f>
              <c:numCache>
                <c:formatCode>General</c:formatCode>
                <c:ptCount val="20"/>
                <c:pt idx="0">
                  <c:v>2021</c:v>
                </c:pt>
                <c:pt idx="1">
                  <c:v>2020</c:v>
                </c:pt>
                <c:pt idx="2">
                  <c:v>2019</c:v>
                </c:pt>
                <c:pt idx="3">
                  <c:v>2018</c:v>
                </c:pt>
                <c:pt idx="4">
                  <c:v>2017</c:v>
                </c:pt>
                <c:pt idx="5">
                  <c:v>2016</c:v>
                </c:pt>
                <c:pt idx="6">
                  <c:v>2015</c:v>
                </c:pt>
                <c:pt idx="7">
                  <c:v>2014</c:v>
                </c:pt>
                <c:pt idx="8">
                  <c:v>2013</c:v>
                </c:pt>
                <c:pt idx="9">
                  <c:v>2012</c:v>
                </c:pt>
                <c:pt idx="10">
                  <c:v>2011</c:v>
                </c:pt>
                <c:pt idx="11">
                  <c:v>2010</c:v>
                </c:pt>
                <c:pt idx="12">
                  <c:v>2009</c:v>
                </c:pt>
                <c:pt idx="13">
                  <c:v>2008</c:v>
                </c:pt>
                <c:pt idx="14">
                  <c:v>2007</c:v>
                </c:pt>
                <c:pt idx="15">
                  <c:v>2006</c:v>
                </c:pt>
                <c:pt idx="16">
                  <c:v>2005</c:v>
                </c:pt>
                <c:pt idx="17">
                  <c:v>2004</c:v>
                </c:pt>
                <c:pt idx="18">
                  <c:v>2003</c:v>
                </c:pt>
                <c:pt idx="19">
                  <c:v>2002</c:v>
                </c:pt>
              </c:numCache>
            </c:numRef>
          </c:cat>
          <c:val>
            <c:numRef>
              <c:f>'000000_2'!$B$2:$B$21</c:f>
              <c:numCache>
                <c:formatCode>General</c:formatCode>
                <c:ptCount val="20"/>
                <c:pt idx="0">
                  <c:v>52018</c:v>
                </c:pt>
                <c:pt idx="1">
                  <c:v>47069</c:v>
                </c:pt>
                <c:pt idx="2">
                  <c:v>41789</c:v>
                </c:pt>
                <c:pt idx="3">
                  <c:v>38930</c:v>
                </c:pt>
                <c:pt idx="4">
                  <c:v>35787</c:v>
                </c:pt>
                <c:pt idx="5">
                  <c:v>30788</c:v>
                </c:pt>
                <c:pt idx="6">
                  <c:v>28835</c:v>
                </c:pt>
                <c:pt idx="7">
                  <c:v>22736</c:v>
                </c:pt>
                <c:pt idx="8">
                  <c:v>20761</c:v>
                </c:pt>
                <c:pt idx="9">
                  <c:v>18718</c:v>
                </c:pt>
                <c:pt idx="10">
                  <c:v>16567</c:v>
                </c:pt>
                <c:pt idx="11">
                  <c:v>14592</c:v>
                </c:pt>
                <c:pt idx="12">
                  <c:v>12969</c:v>
                </c:pt>
                <c:pt idx="13">
                  <c:v>10611</c:v>
                </c:pt>
                <c:pt idx="14">
                  <c:v>9611</c:v>
                </c:pt>
                <c:pt idx="15">
                  <c:v>8799</c:v>
                </c:pt>
                <c:pt idx="16">
                  <c:v>8426</c:v>
                </c:pt>
                <c:pt idx="17">
                  <c:v>8040</c:v>
                </c:pt>
                <c:pt idx="18">
                  <c:v>6750</c:v>
                </c:pt>
                <c:pt idx="19">
                  <c:v>6299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FD-2F49-ACEB-BE7D142108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9966959"/>
        <c:axId val="1030125743"/>
      </c:lineChart>
      <c:catAx>
        <c:axId val="137996695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125743"/>
        <c:crosses val="autoZero"/>
        <c:auto val="1"/>
        <c:lblAlgn val="ctr"/>
        <c:lblOffset val="100"/>
        <c:noMultiLvlLbl val="0"/>
      </c:catAx>
      <c:valAx>
        <c:axId val="103012574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966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 No_of_cars_sold 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 no_of_cars_sold  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ECD9-6041-AC5C-3530BF585A8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ECD9-6041-AC5C-3530BF585A8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ECD9-6041-AC5C-3530BF585A8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ECD9-6041-AC5C-3530BF585A8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ECD9-6041-AC5C-3530BF585A8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ECD9-6041-AC5C-3530BF585A8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ECD9-6041-AC5C-3530BF585A8E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ECD9-6041-AC5C-3530BF585A8E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1-ECD9-6041-AC5C-3530BF585A8E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3-ECD9-6041-AC5C-3530BF585A8E}"/>
              </c:ext>
            </c:extLst>
          </c:dPt>
          <c:cat>
            <c:strRef>
              <c:f>Sheet2!$A$2:$A$11</c:f>
              <c:strCache>
                <c:ptCount val="10"/>
                <c:pt idx="0">
                  <c:v> Houston       </c:v>
                </c:pt>
                <c:pt idx="1">
                  <c:v> San Antonio   </c:v>
                </c:pt>
                <c:pt idx="2">
                  <c:v> Columbus      </c:v>
                </c:pt>
                <c:pt idx="3">
                  <c:v> Miami         </c:v>
                </c:pt>
                <c:pt idx="4">
                  <c:v> Jacksonville  </c:v>
                </c:pt>
                <c:pt idx="5">
                  <c:v> Las Vegas     </c:v>
                </c:pt>
                <c:pt idx="6">
                  <c:v> Tampa         </c:v>
                </c:pt>
                <c:pt idx="7">
                  <c:v> Phoenix       </c:v>
                </c:pt>
                <c:pt idx="8">
                  <c:v> Dallas        </c:v>
                </c:pt>
                <c:pt idx="9">
                  <c:v> Orlando       </c:v>
                </c:pt>
              </c:strCache>
            </c:strRef>
          </c:cat>
          <c:val>
            <c:numRef>
              <c:f>Sheet2!$B$2:$B$11</c:f>
              <c:numCache>
                <c:formatCode>General</c:formatCode>
                <c:ptCount val="10"/>
                <c:pt idx="0">
                  <c:v>43777</c:v>
                </c:pt>
                <c:pt idx="1">
                  <c:v>24946</c:v>
                </c:pt>
                <c:pt idx="2">
                  <c:v>18332</c:v>
                </c:pt>
                <c:pt idx="3">
                  <c:v>18198</c:v>
                </c:pt>
                <c:pt idx="4">
                  <c:v>16837</c:v>
                </c:pt>
                <c:pt idx="5">
                  <c:v>16395</c:v>
                </c:pt>
                <c:pt idx="6">
                  <c:v>15353</c:v>
                </c:pt>
                <c:pt idx="7">
                  <c:v>14770</c:v>
                </c:pt>
                <c:pt idx="8">
                  <c:v>14641</c:v>
                </c:pt>
                <c:pt idx="9">
                  <c:v>14499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CD9-6041-AC5C-3530BF585A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Average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average price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Sheet5!$A$2:$A$5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cat>
          <c:val>
            <c:numRef>
              <c:f>Sheet5!$B$2:$B$5</c:f>
              <c:numCache>
                <c:formatCode>General</c:formatCode>
                <c:ptCount val="4"/>
                <c:pt idx="0">
                  <c:v>18750</c:v>
                </c:pt>
                <c:pt idx="1">
                  <c:v>20797</c:v>
                </c:pt>
                <c:pt idx="2">
                  <c:v>25376</c:v>
                </c:pt>
                <c:pt idx="3">
                  <c:v>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8-8747-9D4D-C9A0D80919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76989600"/>
        <c:axId val="1176991248"/>
      </c:barChart>
      <c:catAx>
        <c:axId val="1176989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</a:t>
                </a:r>
                <a:r>
                  <a:rPr lang="en-US" baseline="0"/>
                  <a:t> of owners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991248"/>
        <c:crosses val="autoZero"/>
        <c:auto val="1"/>
        <c:lblAlgn val="ctr"/>
        <c:lblOffset val="100"/>
        <c:noMultiLvlLbl val="0"/>
      </c:catAx>
      <c:valAx>
        <c:axId val="117699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98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Average Car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average_car_price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More than 10 years</c:v>
                </c:pt>
                <c:pt idx="1">
                  <c:v>5-10 years</c:v>
                </c:pt>
                <c:pt idx="2">
                  <c:v>3-5 years</c:v>
                </c:pt>
                <c:pt idx="3">
                  <c:v>0-2 years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26900</c:v>
                </c:pt>
                <c:pt idx="1">
                  <c:v>30000</c:v>
                </c:pt>
                <c:pt idx="2">
                  <c:v>46277</c:v>
                </c:pt>
                <c:pt idx="3">
                  <c:v>47741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5-DB45-952B-C31C2871E1D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63115311"/>
        <c:axId val="963118463"/>
        <c:axId val="0"/>
      </c:bar3DChart>
      <c:catAx>
        <c:axId val="963115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vehicle_year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118463"/>
        <c:crosses val="autoZero"/>
        <c:auto val="1"/>
        <c:lblAlgn val="ctr"/>
        <c:lblOffset val="100"/>
        <c:noMultiLvlLbl val="0"/>
      </c:catAx>
      <c:valAx>
        <c:axId val="96311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115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ananaymital/us-used-cars-dataset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ananaymital/us-used-cars-datase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422E79-F89D-4C4A-8723-D7D192C046A2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A6F1FF-0BFA-4447-BFCB-8F1EF83B934B}">
      <dgm:prSet/>
      <dgm:spPr/>
      <dgm:t>
        <a:bodyPr/>
        <a:lstStyle/>
        <a:p>
          <a:r>
            <a:rPr lang="en-US" err="1"/>
            <a:t>Aakriti</a:t>
          </a:r>
          <a:r>
            <a:rPr lang="en-US"/>
            <a:t> </a:t>
          </a:r>
          <a:r>
            <a:rPr lang="en-US" err="1"/>
            <a:t>Rupal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9E05061-599D-4A5F-933E-082C4BEEF2A5}" type="parTrans" cxnId="{31AC5140-D6D5-4277-863F-F9A78676ACBC}">
      <dgm:prSet/>
      <dgm:spPr/>
      <dgm:t>
        <a:bodyPr/>
        <a:lstStyle/>
        <a:p>
          <a:endParaRPr lang="en-US"/>
        </a:p>
      </dgm:t>
    </dgm:pt>
    <dgm:pt modelId="{0E6E0E13-FC95-44BE-8813-93CB233AB406}" type="sibTrans" cxnId="{31AC5140-D6D5-4277-863F-F9A78676ACBC}">
      <dgm:prSet/>
      <dgm:spPr/>
      <dgm:t>
        <a:bodyPr/>
        <a:lstStyle/>
        <a:p>
          <a:endParaRPr lang="en-US"/>
        </a:p>
      </dgm:t>
    </dgm:pt>
    <dgm:pt modelId="{430F9653-3F11-4874-B634-44852AD74CD8}">
      <dgm:prSet/>
      <dgm:spPr/>
      <dgm:t>
        <a:bodyPr/>
        <a:lstStyle/>
        <a:p>
          <a:r>
            <a:rPr lang="en-US" err="1"/>
            <a:t>Phue</a:t>
          </a:r>
          <a:r>
            <a:rPr lang="en-US"/>
            <a:t> </a:t>
          </a:r>
          <a:r>
            <a:rPr lang="en-US" err="1"/>
            <a:t>Phue</a:t>
          </a:r>
          <a:r>
            <a:rPr lang="en-US"/>
            <a:t> Thant</a:t>
          </a:r>
        </a:p>
      </dgm:t>
    </dgm:pt>
    <dgm:pt modelId="{10602BCB-EB77-4725-BCE5-7C5FCC456288}" type="parTrans" cxnId="{C73F684E-0BBD-4547-A6B6-EEC72D20145B}">
      <dgm:prSet/>
      <dgm:spPr/>
      <dgm:t>
        <a:bodyPr/>
        <a:lstStyle/>
        <a:p>
          <a:endParaRPr lang="en-US"/>
        </a:p>
      </dgm:t>
    </dgm:pt>
    <dgm:pt modelId="{72566780-4531-4706-B55B-6F59BE6E3EBB}" type="sibTrans" cxnId="{C73F684E-0BBD-4547-A6B6-EEC72D20145B}">
      <dgm:prSet/>
      <dgm:spPr/>
      <dgm:t>
        <a:bodyPr/>
        <a:lstStyle/>
        <a:p>
          <a:endParaRPr lang="en-US"/>
        </a:p>
      </dgm:t>
    </dgm:pt>
    <dgm:pt modelId="{322D792E-3030-43CE-AC13-9749A8B3B25A}">
      <dgm:prSet/>
      <dgm:spPr/>
      <dgm:t>
        <a:bodyPr/>
        <a:lstStyle/>
        <a:p>
          <a:r>
            <a:rPr lang="en-US" err="1"/>
            <a:t>Vatsal</a:t>
          </a:r>
          <a:r>
            <a:rPr lang="en-US"/>
            <a:t> Pancholi</a:t>
          </a:r>
        </a:p>
      </dgm:t>
    </dgm:pt>
    <dgm:pt modelId="{3233231F-80C9-4C17-905A-77378DB0341E}" type="parTrans" cxnId="{4FA66C18-C598-4D71-8FEE-BAC509FD9986}">
      <dgm:prSet/>
      <dgm:spPr/>
      <dgm:t>
        <a:bodyPr/>
        <a:lstStyle/>
        <a:p>
          <a:endParaRPr lang="en-US"/>
        </a:p>
      </dgm:t>
    </dgm:pt>
    <dgm:pt modelId="{00701F8F-8A95-460B-8484-B1F0816299A6}" type="sibTrans" cxnId="{4FA66C18-C598-4D71-8FEE-BAC509FD9986}">
      <dgm:prSet/>
      <dgm:spPr/>
      <dgm:t>
        <a:bodyPr/>
        <a:lstStyle/>
        <a:p>
          <a:endParaRPr lang="en-US"/>
        </a:p>
      </dgm:t>
    </dgm:pt>
    <dgm:pt modelId="{60C0BBDB-0267-834F-9932-3B2184A1D62B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Anish Omprakash Pandey</a:t>
          </a:r>
          <a:endParaRPr lang="en-US"/>
        </a:p>
      </dgm:t>
    </dgm:pt>
    <dgm:pt modelId="{ACE1E1FC-68EF-9842-BB55-D127990853B2}" type="parTrans" cxnId="{60FD8233-9CA3-3A4B-8214-8E86DDCEDE8C}">
      <dgm:prSet/>
      <dgm:spPr/>
      <dgm:t>
        <a:bodyPr/>
        <a:lstStyle/>
        <a:p>
          <a:endParaRPr lang="en-US"/>
        </a:p>
      </dgm:t>
    </dgm:pt>
    <dgm:pt modelId="{F6A4D0EA-5C34-4E49-B85D-777A8B40172D}" type="sibTrans" cxnId="{60FD8233-9CA3-3A4B-8214-8E86DDCEDE8C}">
      <dgm:prSet/>
      <dgm:spPr/>
      <dgm:t>
        <a:bodyPr/>
        <a:lstStyle/>
        <a:p>
          <a:endParaRPr lang="en-US"/>
        </a:p>
      </dgm:t>
    </dgm:pt>
    <dgm:pt modelId="{4BFA52B6-EA11-E040-82FD-D01293C63EE9}" type="pres">
      <dgm:prSet presAssocID="{79422E79-F89D-4C4A-8723-D7D192C046A2}" presName="diagram" presStyleCnt="0">
        <dgm:presLayoutVars>
          <dgm:dir/>
          <dgm:resizeHandles val="exact"/>
        </dgm:presLayoutVars>
      </dgm:prSet>
      <dgm:spPr/>
    </dgm:pt>
    <dgm:pt modelId="{0AEB94EF-75A9-7841-AF46-4C9D0CAAF099}" type="pres">
      <dgm:prSet presAssocID="{EBA6F1FF-0BFA-4447-BFCB-8F1EF83B934B}" presName="node" presStyleLbl="node1" presStyleIdx="0" presStyleCnt="4">
        <dgm:presLayoutVars>
          <dgm:bulletEnabled val="1"/>
        </dgm:presLayoutVars>
      </dgm:prSet>
      <dgm:spPr/>
    </dgm:pt>
    <dgm:pt modelId="{7254DE6E-23BE-6248-8370-E2C67BAD3004}" type="pres">
      <dgm:prSet presAssocID="{0E6E0E13-FC95-44BE-8813-93CB233AB406}" presName="sibTrans" presStyleCnt="0"/>
      <dgm:spPr/>
    </dgm:pt>
    <dgm:pt modelId="{E6B2EAF5-C349-9E40-94CA-C9A765CA524A}" type="pres">
      <dgm:prSet presAssocID="{60C0BBDB-0267-834F-9932-3B2184A1D62B}" presName="node" presStyleLbl="node1" presStyleIdx="1" presStyleCnt="4">
        <dgm:presLayoutVars>
          <dgm:bulletEnabled val="1"/>
        </dgm:presLayoutVars>
      </dgm:prSet>
      <dgm:spPr/>
    </dgm:pt>
    <dgm:pt modelId="{2E54B3DE-EAB1-8444-9941-D3ED03D5C9A1}" type="pres">
      <dgm:prSet presAssocID="{F6A4D0EA-5C34-4E49-B85D-777A8B40172D}" presName="sibTrans" presStyleCnt="0"/>
      <dgm:spPr/>
    </dgm:pt>
    <dgm:pt modelId="{AE1AE061-F184-C544-A94E-40BC51CE0F7D}" type="pres">
      <dgm:prSet presAssocID="{430F9653-3F11-4874-B634-44852AD74CD8}" presName="node" presStyleLbl="node1" presStyleIdx="2" presStyleCnt="4">
        <dgm:presLayoutVars>
          <dgm:bulletEnabled val="1"/>
        </dgm:presLayoutVars>
      </dgm:prSet>
      <dgm:spPr/>
    </dgm:pt>
    <dgm:pt modelId="{068F65F7-F445-1A4B-A1EF-948F916718EF}" type="pres">
      <dgm:prSet presAssocID="{72566780-4531-4706-B55B-6F59BE6E3EBB}" presName="sibTrans" presStyleCnt="0"/>
      <dgm:spPr/>
    </dgm:pt>
    <dgm:pt modelId="{7C17C994-EB64-5943-B218-A783E605402F}" type="pres">
      <dgm:prSet presAssocID="{322D792E-3030-43CE-AC13-9749A8B3B25A}" presName="node" presStyleLbl="node1" presStyleIdx="3" presStyleCnt="4">
        <dgm:presLayoutVars>
          <dgm:bulletEnabled val="1"/>
        </dgm:presLayoutVars>
      </dgm:prSet>
      <dgm:spPr/>
    </dgm:pt>
  </dgm:ptLst>
  <dgm:cxnLst>
    <dgm:cxn modelId="{4FA66C18-C598-4D71-8FEE-BAC509FD9986}" srcId="{79422E79-F89D-4C4A-8723-D7D192C046A2}" destId="{322D792E-3030-43CE-AC13-9749A8B3B25A}" srcOrd="3" destOrd="0" parTransId="{3233231F-80C9-4C17-905A-77378DB0341E}" sibTransId="{00701F8F-8A95-460B-8484-B1F0816299A6}"/>
    <dgm:cxn modelId="{C4857023-C820-3B41-911E-DB0155FB7E2E}" type="presOf" srcId="{60C0BBDB-0267-834F-9932-3B2184A1D62B}" destId="{E6B2EAF5-C349-9E40-94CA-C9A765CA524A}" srcOrd="0" destOrd="0" presId="urn:microsoft.com/office/officeart/2005/8/layout/default"/>
    <dgm:cxn modelId="{60FD8233-9CA3-3A4B-8214-8E86DDCEDE8C}" srcId="{79422E79-F89D-4C4A-8723-D7D192C046A2}" destId="{60C0BBDB-0267-834F-9932-3B2184A1D62B}" srcOrd="1" destOrd="0" parTransId="{ACE1E1FC-68EF-9842-BB55-D127990853B2}" sibTransId="{F6A4D0EA-5C34-4E49-B85D-777A8B40172D}"/>
    <dgm:cxn modelId="{31AC5140-D6D5-4277-863F-F9A78676ACBC}" srcId="{79422E79-F89D-4C4A-8723-D7D192C046A2}" destId="{EBA6F1FF-0BFA-4447-BFCB-8F1EF83B934B}" srcOrd="0" destOrd="0" parTransId="{09E05061-599D-4A5F-933E-082C4BEEF2A5}" sibTransId="{0E6E0E13-FC95-44BE-8813-93CB233AB406}"/>
    <dgm:cxn modelId="{B120E74A-A4EB-7246-9672-807C5FCA3E8F}" type="presOf" srcId="{79422E79-F89D-4C4A-8723-D7D192C046A2}" destId="{4BFA52B6-EA11-E040-82FD-D01293C63EE9}" srcOrd="0" destOrd="0" presId="urn:microsoft.com/office/officeart/2005/8/layout/default"/>
    <dgm:cxn modelId="{C73F684E-0BBD-4547-A6B6-EEC72D20145B}" srcId="{79422E79-F89D-4C4A-8723-D7D192C046A2}" destId="{430F9653-3F11-4874-B634-44852AD74CD8}" srcOrd="2" destOrd="0" parTransId="{10602BCB-EB77-4725-BCE5-7C5FCC456288}" sibTransId="{72566780-4531-4706-B55B-6F59BE6E3EBB}"/>
    <dgm:cxn modelId="{F4EAB8C3-AE03-4C4F-9950-ED77AE4F0953}" type="presOf" srcId="{430F9653-3F11-4874-B634-44852AD74CD8}" destId="{AE1AE061-F184-C544-A94E-40BC51CE0F7D}" srcOrd="0" destOrd="0" presId="urn:microsoft.com/office/officeart/2005/8/layout/default"/>
    <dgm:cxn modelId="{5B5CD4CA-2B89-084D-8F54-BF3BE7DC1A57}" type="presOf" srcId="{EBA6F1FF-0BFA-4447-BFCB-8F1EF83B934B}" destId="{0AEB94EF-75A9-7841-AF46-4C9D0CAAF099}" srcOrd="0" destOrd="0" presId="urn:microsoft.com/office/officeart/2005/8/layout/default"/>
    <dgm:cxn modelId="{DB061BDB-DF97-3642-9D60-DDB5443E5A82}" type="presOf" srcId="{322D792E-3030-43CE-AC13-9749A8B3B25A}" destId="{7C17C994-EB64-5943-B218-A783E605402F}" srcOrd="0" destOrd="0" presId="urn:microsoft.com/office/officeart/2005/8/layout/default"/>
    <dgm:cxn modelId="{7139750C-DDE0-C242-8C91-30C8E77CD0D8}" type="presParOf" srcId="{4BFA52B6-EA11-E040-82FD-D01293C63EE9}" destId="{0AEB94EF-75A9-7841-AF46-4C9D0CAAF099}" srcOrd="0" destOrd="0" presId="urn:microsoft.com/office/officeart/2005/8/layout/default"/>
    <dgm:cxn modelId="{26231F02-0BD0-CE44-BD55-A4CB3A90F7FC}" type="presParOf" srcId="{4BFA52B6-EA11-E040-82FD-D01293C63EE9}" destId="{7254DE6E-23BE-6248-8370-E2C67BAD3004}" srcOrd="1" destOrd="0" presId="urn:microsoft.com/office/officeart/2005/8/layout/default"/>
    <dgm:cxn modelId="{06547A86-E726-3B40-9D6E-411A8AEBB3BD}" type="presParOf" srcId="{4BFA52B6-EA11-E040-82FD-D01293C63EE9}" destId="{E6B2EAF5-C349-9E40-94CA-C9A765CA524A}" srcOrd="2" destOrd="0" presId="urn:microsoft.com/office/officeart/2005/8/layout/default"/>
    <dgm:cxn modelId="{D8EB8626-AE62-FB40-9CD2-273D23EDF3D2}" type="presParOf" srcId="{4BFA52B6-EA11-E040-82FD-D01293C63EE9}" destId="{2E54B3DE-EAB1-8444-9941-D3ED03D5C9A1}" srcOrd="3" destOrd="0" presId="urn:microsoft.com/office/officeart/2005/8/layout/default"/>
    <dgm:cxn modelId="{A5D9A230-6E81-C040-BBD7-4EAF6443BCCF}" type="presParOf" srcId="{4BFA52B6-EA11-E040-82FD-D01293C63EE9}" destId="{AE1AE061-F184-C544-A94E-40BC51CE0F7D}" srcOrd="4" destOrd="0" presId="urn:microsoft.com/office/officeart/2005/8/layout/default"/>
    <dgm:cxn modelId="{5F975C65-72A5-D545-B708-1E6BC01EB0D0}" type="presParOf" srcId="{4BFA52B6-EA11-E040-82FD-D01293C63EE9}" destId="{068F65F7-F445-1A4B-A1EF-948F916718EF}" srcOrd="5" destOrd="0" presId="urn:microsoft.com/office/officeart/2005/8/layout/default"/>
    <dgm:cxn modelId="{492FF6C9-30E1-994A-B257-FD5884F86BCB}" type="presParOf" srcId="{4BFA52B6-EA11-E040-82FD-D01293C63EE9}" destId="{7C17C994-EB64-5943-B218-A783E605402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422E79-F89D-4C4A-8723-D7D192C046A2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BA6F1FF-0BFA-4447-BFCB-8F1EF83B934B}">
      <dgm:prSet custT="1"/>
      <dgm:spPr/>
      <dgm:t>
        <a:bodyPr/>
        <a:lstStyle/>
        <a:p>
          <a:r>
            <a:rPr lang="en-US" sz="2000" dirty="0">
              <a:latin typeface="+mj-lt"/>
              <a:cs typeface="Calibri" panose="020F0502020204030204" pitchFamily="34" charset="0"/>
            </a:rPr>
            <a:t>Data and Server Specifications</a:t>
          </a:r>
        </a:p>
      </dgm:t>
    </dgm:pt>
    <dgm:pt modelId="{09E05061-599D-4A5F-933E-082C4BEEF2A5}" type="parTrans" cxnId="{31AC5140-D6D5-4277-863F-F9A78676ACBC}">
      <dgm:prSet/>
      <dgm:spPr/>
      <dgm:t>
        <a:bodyPr/>
        <a:lstStyle/>
        <a:p>
          <a:endParaRPr lang="en-US"/>
        </a:p>
      </dgm:t>
    </dgm:pt>
    <dgm:pt modelId="{0E6E0E13-FC95-44BE-8813-93CB233AB406}" type="sibTrans" cxnId="{31AC5140-D6D5-4277-863F-F9A78676ACBC}">
      <dgm:prSet/>
      <dgm:spPr/>
      <dgm:t>
        <a:bodyPr/>
        <a:lstStyle/>
        <a:p>
          <a:endParaRPr lang="en-US"/>
        </a:p>
      </dgm:t>
    </dgm:pt>
    <dgm:pt modelId="{430F9653-3F11-4874-B634-44852AD74CD8}">
      <dgm:prSet custT="1"/>
      <dgm:spPr/>
      <dgm:t>
        <a:bodyPr/>
        <a:lstStyle/>
        <a:p>
          <a:r>
            <a:rPr lang="en-US" sz="2000" dirty="0">
              <a:latin typeface="+mj-lt"/>
            </a:rPr>
            <a:t>Basic commands for Data Validation</a:t>
          </a:r>
        </a:p>
      </dgm:t>
    </dgm:pt>
    <dgm:pt modelId="{10602BCB-EB77-4725-BCE5-7C5FCC456288}" type="parTrans" cxnId="{C73F684E-0BBD-4547-A6B6-EEC72D20145B}">
      <dgm:prSet/>
      <dgm:spPr/>
      <dgm:t>
        <a:bodyPr/>
        <a:lstStyle/>
        <a:p>
          <a:endParaRPr lang="en-US"/>
        </a:p>
      </dgm:t>
    </dgm:pt>
    <dgm:pt modelId="{72566780-4531-4706-B55B-6F59BE6E3EBB}" type="sibTrans" cxnId="{C73F684E-0BBD-4547-A6B6-EEC72D20145B}">
      <dgm:prSet/>
      <dgm:spPr/>
      <dgm:t>
        <a:bodyPr/>
        <a:lstStyle/>
        <a:p>
          <a:endParaRPr lang="en-US"/>
        </a:p>
      </dgm:t>
    </dgm:pt>
    <dgm:pt modelId="{E7366CAF-DA7F-4545-8420-75831B2EFF5D}">
      <dgm:prSet custT="1"/>
      <dgm:spPr/>
      <dgm:t>
        <a:bodyPr/>
        <a:lstStyle/>
        <a:p>
          <a:r>
            <a:rPr lang="en-US" sz="2000" dirty="0">
              <a:latin typeface="+mj-lt"/>
            </a:rPr>
            <a:t>Geo Spatial Visualization</a:t>
          </a:r>
        </a:p>
      </dgm:t>
    </dgm:pt>
    <dgm:pt modelId="{99C56530-AC30-E345-850B-DC37608B3A53}" type="parTrans" cxnId="{BB9F7625-3425-8A4A-8452-D5B31860BF13}">
      <dgm:prSet/>
      <dgm:spPr/>
      <dgm:t>
        <a:bodyPr/>
        <a:lstStyle/>
        <a:p>
          <a:endParaRPr lang="en-US"/>
        </a:p>
      </dgm:t>
    </dgm:pt>
    <dgm:pt modelId="{5EC1110B-8B9D-A343-A333-F5146D53AA79}" type="sibTrans" cxnId="{BB9F7625-3425-8A4A-8452-D5B31860BF13}">
      <dgm:prSet/>
      <dgm:spPr/>
      <dgm:t>
        <a:bodyPr/>
        <a:lstStyle/>
        <a:p>
          <a:endParaRPr lang="en-US"/>
        </a:p>
      </dgm:t>
    </dgm:pt>
    <dgm:pt modelId="{8DA9E741-C3B5-3643-A0AD-2C54991AEC26}">
      <dgm:prSet custT="1"/>
      <dgm:spPr/>
      <dgm:t>
        <a:bodyPr/>
        <a:lstStyle/>
        <a:p>
          <a:r>
            <a:rPr lang="en-US" sz="2000" dirty="0">
              <a:latin typeface="+mj-lt"/>
              <a:cs typeface="Calibri" panose="020F0502020204030204" pitchFamily="34" charset="0"/>
            </a:rPr>
            <a:t>Project Architecture and Workflow</a:t>
          </a:r>
          <a:endParaRPr lang="en-US" sz="2000" dirty="0">
            <a:latin typeface="+mj-lt"/>
          </a:endParaRPr>
        </a:p>
      </dgm:t>
    </dgm:pt>
    <dgm:pt modelId="{7FE0126C-00A9-3C41-BA82-30595E120E55}" type="parTrans" cxnId="{636A711D-78C6-6448-B021-95806926F012}">
      <dgm:prSet/>
      <dgm:spPr/>
      <dgm:t>
        <a:bodyPr/>
        <a:lstStyle/>
        <a:p>
          <a:endParaRPr lang="en-US"/>
        </a:p>
      </dgm:t>
    </dgm:pt>
    <dgm:pt modelId="{A5036F80-9C14-3842-9E54-7D9B592D5BA0}" type="sibTrans" cxnId="{636A711D-78C6-6448-B021-95806926F012}">
      <dgm:prSet/>
      <dgm:spPr/>
      <dgm:t>
        <a:bodyPr/>
        <a:lstStyle/>
        <a:p>
          <a:endParaRPr lang="en-US"/>
        </a:p>
      </dgm:t>
    </dgm:pt>
    <dgm:pt modelId="{33B4D45F-35AF-2542-9E4C-BA4CDE56113E}">
      <dgm:prSet custT="1"/>
      <dgm:spPr/>
      <dgm:t>
        <a:bodyPr/>
        <a:lstStyle/>
        <a:p>
          <a:r>
            <a:rPr lang="en-US" sz="2000" dirty="0">
              <a:latin typeface="+mj-lt"/>
            </a:rPr>
            <a:t>Analysis of Factors Affecting Used Car Price</a:t>
          </a:r>
        </a:p>
      </dgm:t>
    </dgm:pt>
    <dgm:pt modelId="{632CAE29-ED9F-D243-8915-FA1370C2A964}" type="parTrans" cxnId="{CB11F4F1-5626-3447-8802-69013CE572F6}">
      <dgm:prSet/>
      <dgm:spPr/>
      <dgm:t>
        <a:bodyPr/>
        <a:lstStyle/>
        <a:p>
          <a:endParaRPr lang="en-US"/>
        </a:p>
      </dgm:t>
    </dgm:pt>
    <dgm:pt modelId="{61A9002F-E290-A14C-AAF5-7D248FE33C54}" type="sibTrans" cxnId="{CB11F4F1-5626-3447-8802-69013CE572F6}">
      <dgm:prSet/>
      <dgm:spPr/>
      <dgm:t>
        <a:bodyPr/>
        <a:lstStyle/>
        <a:p>
          <a:endParaRPr lang="en-US"/>
        </a:p>
      </dgm:t>
    </dgm:pt>
    <dgm:pt modelId="{C49580C0-46B0-E548-996E-CF4251E0DC95}">
      <dgm:prSet custT="1"/>
      <dgm:spPr/>
      <dgm:t>
        <a:bodyPr/>
        <a:lstStyle/>
        <a:p>
          <a:r>
            <a:rPr lang="en-US" sz="2000" dirty="0">
              <a:latin typeface="+mj-lt"/>
            </a:rPr>
            <a:t>Exploratory/ Descriptive Analysis</a:t>
          </a:r>
        </a:p>
      </dgm:t>
    </dgm:pt>
    <dgm:pt modelId="{C55F63BE-6323-9F4D-8E16-24AB80751A86}" type="parTrans" cxnId="{DC3CAD7F-016F-A542-929E-65B02334775A}">
      <dgm:prSet/>
      <dgm:spPr/>
      <dgm:t>
        <a:bodyPr/>
        <a:lstStyle/>
        <a:p>
          <a:endParaRPr lang="en-US"/>
        </a:p>
      </dgm:t>
    </dgm:pt>
    <dgm:pt modelId="{6C65E1D3-F6F0-E04C-8078-03F05ED55FD3}" type="sibTrans" cxnId="{DC3CAD7F-016F-A542-929E-65B02334775A}">
      <dgm:prSet/>
      <dgm:spPr/>
      <dgm:t>
        <a:bodyPr/>
        <a:lstStyle/>
        <a:p>
          <a:endParaRPr lang="en-US"/>
        </a:p>
      </dgm:t>
    </dgm:pt>
    <dgm:pt modelId="{93A144B9-4E02-5B42-AC7A-E97DAA9EFB96}">
      <dgm:prSet custT="1"/>
      <dgm:spPr/>
      <dgm:t>
        <a:bodyPr/>
        <a:lstStyle/>
        <a:p>
          <a:r>
            <a:rPr lang="en-US" sz="2000" dirty="0">
              <a:latin typeface="+mj-lt"/>
            </a:rPr>
            <a:t>Explanation of the Project Idea</a:t>
          </a:r>
        </a:p>
      </dgm:t>
    </dgm:pt>
    <dgm:pt modelId="{F237EC1F-6A8B-F645-AA05-239310771DED}" type="parTrans" cxnId="{BEFE17B7-3A4D-3640-9C50-3D0CA5388790}">
      <dgm:prSet/>
      <dgm:spPr/>
      <dgm:t>
        <a:bodyPr/>
        <a:lstStyle/>
        <a:p>
          <a:endParaRPr lang="en-US"/>
        </a:p>
      </dgm:t>
    </dgm:pt>
    <dgm:pt modelId="{BA929FED-8FCA-5C44-88DD-D6A8D2A17C7A}" type="sibTrans" cxnId="{BEFE17B7-3A4D-3640-9C50-3D0CA5388790}">
      <dgm:prSet/>
      <dgm:spPr/>
      <dgm:t>
        <a:bodyPr/>
        <a:lstStyle/>
        <a:p>
          <a:endParaRPr lang="en-US"/>
        </a:p>
      </dgm:t>
    </dgm:pt>
    <dgm:pt modelId="{48F9AA29-9D4F-7745-8C96-B0B8DF113475}" type="pres">
      <dgm:prSet presAssocID="{79422E79-F89D-4C4A-8723-D7D192C046A2}" presName="Name0" presStyleCnt="0">
        <dgm:presLayoutVars>
          <dgm:chMax val="7"/>
          <dgm:chPref val="7"/>
          <dgm:dir/>
        </dgm:presLayoutVars>
      </dgm:prSet>
      <dgm:spPr/>
    </dgm:pt>
    <dgm:pt modelId="{3FBB416C-01D8-A443-8759-570C76706D06}" type="pres">
      <dgm:prSet presAssocID="{79422E79-F89D-4C4A-8723-D7D192C046A2}" presName="Name1" presStyleCnt="0"/>
      <dgm:spPr/>
    </dgm:pt>
    <dgm:pt modelId="{B04A3CA5-97CF-8947-90CD-34B70D109B71}" type="pres">
      <dgm:prSet presAssocID="{79422E79-F89D-4C4A-8723-D7D192C046A2}" presName="cycle" presStyleCnt="0"/>
      <dgm:spPr/>
    </dgm:pt>
    <dgm:pt modelId="{F6CACFB6-9190-814C-929A-58760149FF59}" type="pres">
      <dgm:prSet presAssocID="{79422E79-F89D-4C4A-8723-D7D192C046A2}" presName="srcNode" presStyleLbl="node1" presStyleIdx="0" presStyleCnt="7"/>
      <dgm:spPr/>
    </dgm:pt>
    <dgm:pt modelId="{3D3FA4E5-7802-4448-BDA4-EF4A38BD96C0}" type="pres">
      <dgm:prSet presAssocID="{79422E79-F89D-4C4A-8723-D7D192C046A2}" presName="conn" presStyleLbl="parChTrans1D2" presStyleIdx="0" presStyleCnt="1"/>
      <dgm:spPr/>
    </dgm:pt>
    <dgm:pt modelId="{50AEAA1A-6C34-974A-B544-DE00FB59FEC6}" type="pres">
      <dgm:prSet presAssocID="{79422E79-F89D-4C4A-8723-D7D192C046A2}" presName="extraNode" presStyleLbl="node1" presStyleIdx="0" presStyleCnt="7"/>
      <dgm:spPr/>
    </dgm:pt>
    <dgm:pt modelId="{EE51877B-44D2-2B47-A8E9-D4C137597C86}" type="pres">
      <dgm:prSet presAssocID="{79422E79-F89D-4C4A-8723-D7D192C046A2}" presName="dstNode" presStyleLbl="node1" presStyleIdx="0" presStyleCnt="7"/>
      <dgm:spPr/>
    </dgm:pt>
    <dgm:pt modelId="{8C8ECEE1-3AE8-2942-B5DB-0416FFD2D8F8}" type="pres">
      <dgm:prSet presAssocID="{EBA6F1FF-0BFA-4447-BFCB-8F1EF83B934B}" presName="text_1" presStyleLbl="node1" presStyleIdx="0" presStyleCnt="7">
        <dgm:presLayoutVars>
          <dgm:bulletEnabled val="1"/>
        </dgm:presLayoutVars>
      </dgm:prSet>
      <dgm:spPr/>
    </dgm:pt>
    <dgm:pt modelId="{B19E2A51-A295-044A-A699-4AEC84D2283A}" type="pres">
      <dgm:prSet presAssocID="{EBA6F1FF-0BFA-4447-BFCB-8F1EF83B934B}" presName="accent_1" presStyleCnt="0"/>
      <dgm:spPr/>
    </dgm:pt>
    <dgm:pt modelId="{54FCB07B-6BFF-5842-8A06-A8CCC2F63330}" type="pres">
      <dgm:prSet presAssocID="{EBA6F1FF-0BFA-4447-BFCB-8F1EF83B934B}" presName="accentRepeatNode" presStyleLbl="solidFgAcc1" presStyleIdx="0" presStyleCnt="7"/>
      <dgm:spPr/>
    </dgm:pt>
    <dgm:pt modelId="{78A45FFA-4C6E-7D42-98C1-600891E1FFCA}" type="pres">
      <dgm:prSet presAssocID="{8DA9E741-C3B5-3643-A0AD-2C54991AEC26}" presName="text_2" presStyleLbl="node1" presStyleIdx="1" presStyleCnt="7">
        <dgm:presLayoutVars>
          <dgm:bulletEnabled val="1"/>
        </dgm:presLayoutVars>
      </dgm:prSet>
      <dgm:spPr/>
    </dgm:pt>
    <dgm:pt modelId="{92AA8F98-161F-EF4C-8757-F1AF6CE5920F}" type="pres">
      <dgm:prSet presAssocID="{8DA9E741-C3B5-3643-A0AD-2C54991AEC26}" presName="accent_2" presStyleCnt="0"/>
      <dgm:spPr/>
    </dgm:pt>
    <dgm:pt modelId="{8357026B-97DF-6F4A-A4AF-07C5941B0620}" type="pres">
      <dgm:prSet presAssocID="{8DA9E741-C3B5-3643-A0AD-2C54991AEC26}" presName="accentRepeatNode" presStyleLbl="solidFgAcc1" presStyleIdx="1" presStyleCnt="7"/>
      <dgm:spPr/>
    </dgm:pt>
    <dgm:pt modelId="{D693515D-2F5E-404F-9643-1E8FBEE15427}" type="pres">
      <dgm:prSet presAssocID="{93A144B9-4E02-5B42-AC7A-E97DAA9EFB96}" presName="text_3" presStyleLbl="node1" presStyleIdx="2" presStyleCnt="7">
        <dgm:presLayoutVars>
          <dgm:bulletEnabled val="1"/>
        </dgm:presLayoutVars>
      </dgm:prSet>
      <dgm:spPr/>
    </dgm:pt>
    <dgm:pt modelId="{C1842E2D-55C7-2E42-830C-156DFC6C7F24}" type="pres">
      <dgm:prSet presAssocID="{93A144B9-4E02-5B42-AC7A-E97DAA9EFB96}" presName="accent_3" presStyleCnt="0"/>
      <dgm:spPr/>
    </dgm:pt>
    <dgm:pt modelId="{65E4B239-DB76-6543-BA65-6556B0755C47}" type="pres">
      <dgm:prSet presAssocID="{93A144B9-4E02-5B42-AC7A-E97DAA9EFB96}" presName="accentRepeatNode" presStyleLbl="solidFgAcc1" presStyleIdx="2" presStyleCnt="7"/>
      <dgm:spPr/>
    </dgm:pt>
    <dgm:pt modelId="{D1CDEB37-209E-8746-B047-E3B28538CE08}" type="pres">
      <dgm:prSet presAssocID="{430F9653-3F11-4874-B634-44852AD74CD8}" presName="text_4" presStyleLbl="node1" presStyleIdx="3" presStyleCnt="7">
        <dgm:presLayoutVars>
          <dgm:bulletEnabled val="1"/>
        </dgm:presLayoutVars>
      </dgm:prSet>
      <dgm:spPr/>
    </dgm:pt>
    <dgm:pt modelId="{B1A651A8-DDDE-274F-A8D3-C7D564119A8A}" type="pres">
      <dgm:prSet presAssocID="{430F9653-3F11-4874-B634-44852AD74CD8}" presName="accent_4" presStyleCnt="0"/>
      <dgm:spPr/>
    </dgm:pt>
    <dgm:pt modelId="{6F6B4F90-76C8-D24C-8E07-EA25207B9C06}" type="pres">
      <dgm:prSet presAssocID="{430F9653-3F11-4874-B634-44852AD74CD8}" presName="accentRepeatNode" presStyleLbl="solidFgAcc1" presStyleIdx="3" presStyleCnt="7"/>
      <dgm:spPr/>
    </dgm:pt>
    <dgm:pt modelId="{61DB81CA-A852-B949-BD23-81FB5090ED55}" type="pres">
      <dgm:prSet presAssocID="{C49580C0-46B0-E548-996E-CF4251E0DC95}" presName="text_5" presStyleLbl="node1" presStyleIdx="4" presStyleCnt="7">
        <dgm:presLayoutVars>
          <dgm:bulletEnabled val="1"/>
        </dgm:presLayoutVars>
      </dgm:prSet>
      <dgm:spPr/>
    </dgm:pt>
    <dgm:pt modelId="{0F3087A0-424B-704B-BE26-7F0D2358FE91}" type="pres">
      <dgm:prSet presAssocID="{C49580C0-46B0-E548-996E-CF4251E0DC95}" presName="accent_5" presStyleCnt="0"/>
      <dgm:spPr/>
    </dgm:pt>
    <dgm:pt modelId="{83F4A677-1740-F844-9D2F-7512D589752A}" type="pres">
      <dgm:prSet presAssocID="{C49580C0-46B0-E548-996E-CF4251E0DC95}" presName="accentRepeatNode" presStyleLbl="solidFgAcc1" presStyleIdx="4" presStyleCnt="7"/>
      <dgm:spPr/>
    </dgm:pt>
    <dgm:pt modelId="{A6122CE5-1449-9245-8E9B-13F63758696D}" type="pres">
      <dgm:prSet presAssocID="{33B4D45F-35AF-2542-9E4C-BA4CDE56113E}" presName="text_6" presStyleLbl="node1" presStyleIdx="5" presStyleCnt="7">
        <dgm:presLayoutVars>
          <dgm:bulletEnabled val="1"/>
        </dgm:presLayoutVars>
      </dgm:prSet>
      <dgm:spPr/>
    </dgm:pt>
    <dgm:pt modelId="{1EB64533-C450-1F4A-8D26-F2E9FAD6FBC8}" type="pres">
      <dgm:prSet presAssocID="{33B4D45F-35AF-2542-9E4C-BA4CDE56113E}" presName="accent_6" presStyleCnt="0"/>
      <dgm:spPr/>
    </dgm:pt>
    <dgm:pt modelId="{FDC9AF0E-AE0B-8C45-9409-95D7659B369B}" type="pres">
      <dgm:prSet presAssocID="{33B4D45F-35AF-2542-9E4C-BA4CDE56113E}" presName="accentRepeatNode" presStyleLbl="solidFgAcc1" presStyleIdx="5" presStyleCnt="7"/>
      <dgm:spPr/>
    </dgm:pt>
    <dgm:pt modelId="{2CBCEF25-9309-CB46-B246-F1B41F6D0C6F}" type="pres">
      <dgm:prSet presAssocID="{E7366CAF-DA7F-4545-8420-75831B2EFF5D}" presName="text_7" presStyleLbl="node1" presStyleIdx="6" presStyleCnt="7">
        <dgm:presLayoutVars>
          <dgm:bulletEnabled val="1"/>
        </dgm:presLayoutVars>
      </dgm:prSet>
      <dgm:spPr/>
    </dgm:pt>
    <dgm:pt modelId="{6D89A8A5-B55E-FF4A-9B79-2E53FC217AFC}" type="pres">
      <dgm:prSet presAssocID="{E7366CAF-DA7F-4545-8420-75831B2EFF5D}" presName="accent_7" presStyleCnt="0"/>
      <dgm:spPr/>
    </dgm:pt>
    <dgm:pt modelId="{44657267-D0E4-B04A-8543-4D8608C9EC6C}" type="pres">
      <dgm:prSet presAssocID="{E7366CAF-DA7F-4545-8420-75831B2EFF5D}" presName="accentRepeatNode" presStyleLbl="solidFgAcc1" presStyleIdx="6" presStyleCnt="7"/>
      <dgm:spPr/>
    </dgm:pt>
  </dgm:ptLst>
  <dgm:cxnLst>
    <dgm:cxn modelId="{636A711D-78C6-6448-B021-95806926F012}" srcId="{79422E79-F89D-4C4A-8723-D7D192C046A2}" destId="{8DA9E741-C3B5-3643-A0AD-2C54991AEC26}" srcOrd="1" destOrd="0" parTransId="{7FE0126C-00A9-3C41-BA82-30595E120E55}" sibTransId="{A5036F80-9C14-3842-9E54-7D9B592D5BA0}"/>
    <dgm:cxn modelId="{BB9F7625-3425-8A4A-8452-D5B31860BF13}" srcId="{79422E79-F89D-4C4A-8723-D7D192C046A2}" destId="{E7366CAF-DA7F-4545-8420-75831B2EFF5D}" srcOrd="6" destOrd="0" parTransId="{99C56530-AC30-E345-850B-DC37608B3A53}" sibTransId="{5EC1110B-8B9D-A343-A333-F5146D53AA79}"/>
    <dgm:cxn modelId="{BFC9302D-84D4-134C-8FD9-C389D9DFABF0}" type="presOf" srcId="{79422E79-F89D-4C4A-8723-D7D192C046A2}" destId="{48F9AA29-9D4F-7745-8C96-B0B8DF113475}" srcOrd="0" destOrd="0" presId="urn:microsoft.com/office/officeart/2008/layout/VerticalCurvedList"/>
    <dgm:cxn modelId="{31AC5140-D6D5-4277-863F-F9A78676ACBC}" srcId="{79422E79-F89D-4C4A-8723-D7D192C046A2}" destId="{EBA6F1FF-0BFA-4447-BFCB-8F1EF83B934B}" srcOrd="0" destOrd="0" parTransId="{09E05061-599D-4A5F-933E-082C4BEEF2A5}" sibTransId="{0E6E0E13-FC95-44BE-8813-93CB233AB406}"/>
    <dgm:cxn modelId="{C73F684E-0BBD-4547-A6B6-EEC72D20145B}" srcId="{79422E79-F89D-4C4A-8723-D7D192C046A2}" destId="{430F9653-3F11-4874-B634-44852AD74CD8}" srcOrd="3" destOrd="0" parTransId="{10602BCB-EB77-4725-BCE5-7C5FCC456288}" sibTransId="{72566780-4531-4706-B55B-6F59BE6E3EBB}"/>
    <dgm:cxn modelId="{97A87150-6BDE-7C41-BC4F-AFD6B8FADE4E}" type="presOf" srcId="{C49580C0-46B0-E548-996E-CF4251E0DC95}" destId="{61DB81CA-A852-B949-BD23-81FB5090ED55}" srcOrd="0" destOrd="0" presId="urn:microsoft.com/office/officeart/2008/layout/VerticalCurvedList"/>
    <dgm:cxn modelId="{F8300B51-1C53-154F-B591-9ECBA53833DE}" type="presOf" srcId="{EBA6F1FF-0BFA-4447-BFCB-8F1EF83B934B}" destId="{8C8ECEE1-3AE8-2942-B5DB-0416FFD2D8F8}" srcOrd="0" destOrd="0" presId="urn:microsoft.com/office/officeart/2008/layout/VerticalCurvedList"/>
    <dgm:cxn modelId="{08B80156-A64B-FE44-BBC3-0A863CAB2CC6}" type="presOf" srcId="{93A144B9-4E02-5B42-AC7A-E97DAA9EFB96}" destId="{D693515D-2F5E-404F-9643-1E8FBEE15427}" srcOrd="0" destOrd="0" presId="urn:microsoft.com/office/officeart/2008/layout/VerticalCurvedList"/>
    <dgm:cxn modelId="{49BCD658-C9F2-B049-AF74-E0DD47F3A447}" type="presOf" srcId="{E7366CAF-DA7F-4545-8420-75831B2EFF5D}" destId="{2CBCEF25-9309-CB46-B246-F1B41F6D0C6F}" srcOrd="0" destOrd="0" presId="urn:microsoft.com/office/officeart/2008/layout/VerticalCurvedList"/>
    <dgm:cxn modelId="{DC3CAD7F-016F-A542-929E-65B02334775A}" srcId="{79422E79-F89D-4C4A-8723-D7D192C046A2}" destId="{C49580C0-46B0-E548-996E-CF4251E0DC95}" srcOrd="4" destOrd="0" parTransId="{C55F63BE-6323-9F4D-8E16-24AB80751A86}" sibTransId="{6C65E1D3-F6F0-E04C-8078-03F05ED55FD3}"/>
    <dgm:cxn modelId="{0B07C882-56A6-9045-8B37-AD87BC8A7B03}" type="presOf" srcId="{430F9653-3F11-4874-B634-44852AD74CD8}" destId="{D1CDEB37-209E-8746-B047-E3B28538CE08}" srcOrd="0" destOrd="0" presId="urn:microsoft.com/office/officeart/2008/layout/VerticalCurvedList"/>
    <dgm:cxn modelId="{BEFE17B7-3A4D-3640-9C50-3D0CA5388790}" srcId="{79422E79-F89D-4C4A-8723-D7D192C046A2}" destId="{93A144B9-4E02-5B42-AC7A-E97DAA9EFB96}" srcOrd="2" destOrd="0" parTransId="{F237EC1F-6A8B-F645-AA05-239310771DED}" sibTransId="{BA929FED-8FCA-5C44-88DD-D6A8D2A17C7A}"/>
    <dgm:cxn modelId="{A57DC0C3-A2FC-EB46-9FB5-D26607F3745E}" type="presOf" srcId="{0E6E0E13-FC95-44BE-8813-93CB233AB406}" destId="{3D3FA4E5-7802-4448-BDA4-EF4A38BD96C0}" srcOrd="0" destOrd="0" presId="urn:microsoft.com/office/officeart/2008/layout/VerticalCurvedList"/>
    <dgm:cxn modelId="{21EDC0D7-EA0D-854B-BD5C-38543F253E28}" type="presOf" srcId="{33B4D45F-35AF-2542-9E4C-BA4CDE56113E}" destId="{A6122CE5-1449-9245-8E9B-13F63758696D}" srcOrd="0" destOrd="0" presId="urn:microsoft.com/office/officeart/2008/layout/VerticalCurvedList"/>
    <dgm:cxn modelId="{CB11F4F1-5626-3447-8802-69013CE572F6}" srcId="{79422E79-F89D-4C4A-8723-D7D192C046A2}" destId="{33B4D45F-35AF-2542-9E4C-BA4CDE56113E}" srcOrd="5" destOrd="0" parTransId="{632CAE29-ED9F-D243-8915-FA1370C2A964}" sibTransId="{61A9002F-E290-A14C-AAF5-7D248FE33C54}"/>
    <dgm:cxn modelId="{20A997F8-93D8-0645-B661-60FF7C03AB4B}" type="presOf" srcId="{8DA9E741-C3B5-3643-A0AD-2C54991AEC26}" destId="{78A45FFA-4C6E-7D42-98C1-600891E1FFCA}" srcOrd="0" destOrd="0" presId="urn:microsoft.com/office/officeart/2008/layout/VerticalCurvedList"/>
    <dgm:cxn modelId="{CD3DEE74-D9FA-9D4E-9F91-12490B396B19}" type="presParOf" srcId="{48F9AA29-9D4F-7745-8C96-B0B8DF113475}" destId="{3FBB416C-01D8-A443-8759-570C76706D06}" srcOrd="0" destOrd="0" presId="urn:microsoft.com/office/officeart/2008/layout/VerticalCurvedList"/>
    <dgm:cxn modelId="{238E5710-5AEB-EE4B-909C-36E6F1C89502}" type="presParOf" srcId="{3FBB416C-01D8-A443-8759-570C76706D06}" destId="{B04A3CA5-97CF-8947-90CD-34B70D109B71}" srcOrd="0" destOrd="0" presId="urn:microsoft.com/office/officeart/2008/layout/VerticalCurvedList"/>
    <dgm:cxn modelId="{5AD63C99-C34A-7149-9AB0-1A82A3DE7079}" type="presParOf" srcId="{B04A3CA5-97CF-8947-90CD-34B70D109B71}" destId="{F6CACFB6-9190-814C-929A-58760149FF59}" srcOrd="0" destOrd="0" presId="urn:microsoft.com/office/officeart/2008/layout/VerticalCurvedList"/>
    <dgm:cxn modelId="{21678427-8C8C-7544-BDAE-1B09768191AE}" type="presParOf" srcId="{B04A3CA5-97CF-8947-90CD-34B70D109B71}" destId="{3D3FA4E5-7802-4448-BDA4-EF4A38BD96C0}" srcOrd="1" destOrd="0" presId="urn:microsoft.com/office/officeart/2008/layout/VerticalCurvedList"/>
    <dgm:cxn modelId="{BF8BA573-6FCB-8644-B7A4-0DC05C014294}" type="presParOf" srcId="{B04A3CA5-97CF-8947-90CD-34B70D109B71}" destId="{50AEAA1A-6C34-974A-B544-DE00FB59FEC6}" srcOrd="2" destOrd="0" presId="urn:microsoft.com/office/officeart/2008/layout/VerticalCurvedList"/>
    <dgm:cxn modelId="{3895E3C7-A6DC-464E-A412-C734D25E7FE2}" type="presParOf" srcId="{B04A3CA5-97CF-8947-90CD-34B70D109B71}" destId="{EE51877B-44D2-2B47-A8E9-D4C137597C86}" srcOrd="3" destOrd="0" presId="urn:microsoft.com/office/officeart/2008/layout/VerticalCurvedList"/>
    <dgm:cxn modelId="{EEEECCA7-4691-C141-BF34-0A2F243E5946}" type="presParOf" srcId="{3FBB416C-01D8-A443-8759-570C76706D06}" destId="{8C8ECEE1-3AE8-2942-B5DB-0416FFD2D8F8}" srcOrd="1" destOrd="0" presId="urn:microsoft.com/office/officeart/2008/layout/VerticalCurvedList"/>
    <dgm:cxn modelId="{CCFBCEC1-A020-C744-BAA7-CA0EC095AC5C}" type="presParOf" srcId="{3FBB416C-01D8-A443-8759-570C76706D06}" destId="{B19E2A51-A295-044A-A699-4AEC84D2283A}" srcOrd="2" destOrd="0" presId="urn:microsoft.com/office/officeart/2008/layout/VerticalCurvedList"/>
    <dgm:cxn modelId="{BB9552A4-50E4-F14F-A470-158615DD67B8}" type="presParOf" srcId="{B19E2A51-A295-044A-A699-4AEC84D2283A}" destId="{54FCB07B-6BFF-5842-8A06-A8CCC2F63330}" srcOrd="0" destOrd="0" presId="urn:microsoft.com/office/officeart/2008/layout/VerticalCurvedList"/>
    <dgm:cxn modelId="{31419B09-E58A-CF4A-A530-F23EA0EFC593}" type="presParOf" srcId="{3FBB416C-01D8-A443-8759-570C76706D06}" destId="{78A45FFA-4C6E-7D42-98C1-600891E1FFCA}" srcOrd="3" destOrd="0" presId="urn:microsoft.com/office/officeart/2008/layout/VerticalCurvedList"/>
    <dgm:cxn modelId="{C48BDDA4-1F23-C044-8A04-7BA46CC44DE3}" type="presParOf" srcId="{3FBB416C-01D8-A443-8759-570C76706D06}" destId="{92AA8F98-161F-EF4C-8757-F1AF6CE5920F}" srcOrd="4" destOrd="0" presId="urn:microsoft.com/office/officeart/2008/layout/VerticalCurvedList"/>
    <dgm:cxn modelId="{E8C0D0FE-889D-3442-A533-9B542E4CE5C3}" type="presParOf" srcId="{92AA8F98-161F-EF4C-8757-F1AF6CE5920F}" destId="{8357026B-97DF-6F4A-A4AF-07C5941B0620}" srcOrd="0" destOrd="0" presId="urn:microsoft.com/office/officeart/2008/layout/VerticalCurvedList"/>
    <dgm:cxn modelId="{3E065AB8-1063-8643-A6B7-A1FE6BF70C7F}" type="presParOf" srcId="{3FBB416C-01D8-A443-8759-570C76706D06}" destId="{D693515D-2F5E-404F-9643-1E8FBEE15427}" srcOrd="5" destOrd="0" presId="urn:microsoft.com/office/officeart/2008/layout/VerticalCurvedList"/>
    <dgm:cxn modelId="{7DC67378-0CE3-BB47-90BF-B859F597F05C}" type="presParOf" srcId="{3FBB416C-01D8-A443-8759-570C76706D06}" destId="{C1842E2D-55C7-2E42-830C-156DFC6C7F24}" srcOrd="6" destOrd="0" presId="urn:microsoft.com/office/officeart/2008/layout/VerticalCurvedList"/>
    <dgm:cxn modelId="{133353F9-4D81-194D-9AEE-E3EF02B224EA}" type="presParOf" srcId="{C1842E2D-55C7-2E42-830C-156DFC6C7F24}" destId="{65E4B239-DB76-6543-BA65-6556B0755C47}" srcOrd="0" destOrd="0" presId="urn:microsoft.com/office/officeart/2008/layout/VerticalCurvedList"/>
    <dgm:cxn modelId="{B5888197-0D9A-054F-AF73-652EC7FA7DC2}" type="presParOf" srcId="{3FBB416C-01D8-A443-8759-570C76706D06}" destId="{D1CDEB37-209E-8746-B047-E3B28538CE08}" srcOrd="7" destOrd="0" presId="urn:microsoft.com/office/officeart/2008/layout/VerticalCurvedList"/>
    <dgm:cxn modelId="{4874F268-05A4-0D4F-AEBB-9482E49F7A21}" type="presParOf" srcId="{3FBB416C-01D8-A443-8759-570C76706D06}" destId="{B1A651A8-DDDE-274F-A8D3-C7D564119A8A}" srcOrd="8" destOrd="0" presId="urn:microsoft.com/office/officeart/2008/layout/VerticalCurvedList"/>
    <dgm:cxn modelId="{4FA44079-FE9F-474E-B281-9099743E7486}" type="presParOf" srcId="{B1A651A8-DDDE-274F-A8D3-C7D564119A8A}" destId="{6F6B4F90-76C8-D24C-8E07-EA25207B9C06}" srcOrd="0" destOrd="0" presId="urn:microsoft.com/office/officeart/2008/layout/VerticalCurvedList"/>
    <dgm:cxn modelId="{6FCB5588-03F0-E647-8868-AC7B8C7BC56F}" type="presParOf" srcId="{3FBB416C-01D8-A443-8759-570C76706D06}" destId="{61DB81CA-A852-B949-BD23-81FB5090ED55}" srcOrd="9" destOrd="0" presId="urn:microsoft.com/office/officeart/2008/layout/VerticalCurvedList"/>
    <dgm:cxn modelId="{DCD0E4D3-3D70-C24D-9ECE-3514446AFC3D}" type="presParOf" srcId="{3FBB416C-01D8-A443-8759-570C76706D06}" destId="{0F3087A0-424B-704B-BE26-7F0D2358FE91}" srcOrd="10" destOrd="0" presId="urn:microsoft.com/office/officeart/2008/layout/VerticalCurvedList"/>
    <dgm:cxn modelId="{D8CD8204-5F03-2143-AECD-50840B5C19BC}" type="presParOf" srcId="{0F3087A0-424B-704B-BE26-7F0D2358FE91}" destId="{83F4A677-1740-F844-9D2F-7512D589752A}" srcOrd="0" destOrd="0" presId="urn:microsoft.com/office/officeart/2008/layout/VerticalCurvedList"/>
    <dgm:cxn modelId="{038339D2-F26A-D240-911F-9BE9286ACE26}" type="presParOf" srcId="{3FBB416C-01D8-A443-8759-570C76706D06}" destId="{A6122CE5-1449-9245-8E9B-13F63758696D}" srcOrd="11" destOrd="0" presId="urn:microsoft.com/office/officeart/2008/layout/VerticalCurvedList"/>
    <dgm:cxn modelId="{25FBFA07-B6FE-C743-8C3A-3D44D1582F14}" type="presParOf" srcId="{3FBB416C-01D8-A443-8759-570C76706D06}" destId="{1EB64533-C450-1F4A-8D26-F2E9FAD6FBC8}" srcOrd="12" destOrd="0" presId="urn:microsoft.com/office/officeart/2008/layout/VerticalCurvedList"/>
    <dgm:cxn modelId="{76C24D2A-C681-2B45-A985-168852E4300C}" type="presParOf" srcId="{1EB64533-C450-1F4A-8D26-F2E9FAD6FBC8}" destId="{FDC9AF0E-AE0B-8C45-9409-95D7659B369B}" srcOrd="0" destOrd="0" presId="urn:microsoft.com/office/officeart/2008/layout/VerticalCurvedList"/>
    <dgm:cxn modelId="{0E3C7F9C-2F02-CC4A-A29E-EA997E0BF1EC}" type="presParOf" srcId="{3FBB416C-01D8-A443-8759-570C76706D06}" destId="{2CBCEF25-9309-CB46-B246-F1B41F6D0C6F}" srcOrd="13" destOrd="0" presId="urn:microsoft.com/office/officeart/2008/layout/VerticalCurvedList"/>
    <dgm:cxn modelId="{80B7B198-44CB-154D-97DB-064E72E4E6AD}" type="presParOf" srcId="{3FBB416C-01D8-A443-8759-570C76706D06}" destId="{6D89A8A5-B55E-FF4A-9B79-2E53FC217AFC}" srcOrd="14" destOrd="0" presId="urn:microsoft.com/office/officeart/2008/layout/VerticalCurvedList"/>
    <dgm:cxn modelId="{762DEF25-617C-BB45-9881-56DC1B34679F}" type="presParOf" srcId="{6D89A8A5-B55E-FF4A-9B79-2E53FC217AFC}" destId="{44657267-D0E4-B04A-8543-4D8608C9EC6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422E79-F89D-4C4A-8723-D7D192C046A2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BA6F1FF-0BFA-4447-BFCB-8F1EF83B934B}">
      <dgm:prSet custT="1"/>
      <dgm:spPr/>
      <dgm:t>
        <a:bodyPr/>
        <a:lstStyle/>
        <a:p>
          <a:r>
            <a:rPr lang="en-US" sz="2000" b="0" i="1">
              <a:solidFill>
                <a:schemeClr val="bg1"/>
              </a:solidFill>
            </a:rPr>
            <a:t>Total number of columns: </a:t>
          </a:r>
        </a:p>
        <a:p>
          <a:r>
            <a:rPr lang="en-US" sz="2000">
              <a:solidFill>
                <a:schemeClr val="bg1"/>
              </a:solidFill>
            </a:rPr>
            <a:t>66 columns</a:t>
          </a:r>
          <a:r>
            <a:rPr lang="en-US" sz="200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20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9E05061-599D-4A5F-933E-082C4BEEF2A5}" type="parTrans" cxnId="{31AC5140-D6D5-4277-863F-F9A78676ACBC}">
      <dgm:prSet/>
      <dgm:spPr/>
      <dgm:t>
        <a:bodyPr/>
        <a:lstStyle/>
        <a:p>
          <a:endParaRPr lang="en-US"/>
        </a:p>
      </dgm:t>
    </dgm:pt>
    <dgm:pt modelId="{0E6E0E13-FC95-44BE-8813-93CB233AB406}" type="sibTrans" cxnId="{31AC5140-D6D5-4277-863F-F9A78676ACBC}">
      <dgm:prSet/>
      <dgm:spPr/>
      <dgm:t>
        <a:bodyPr/>
        <a:lstStyle/>
        <a:p>
          <a:endParaRPr lang="en-US"/>
        </a:p>
      </dgm:t>
    </dgm:pt>
    <dgm:pt modelId="{430F9653-3F11-4874-B634-44852AD74CD8}">
      <dgm:prSet custT="1"/>
      <dgm:spPr/>
      <dgm:t>
        <a:bodyPr/>
        <a:lstStyle/>
        <a:p>
          <a:r>
            <a:rPr lang="en-US" sz="2000" i="1" dirty="0">
              <a:solidFill>
                <a:schemeClr val="bg1"/>
              </a:solidFill>
              <a:latin typeface="+mn-lt"/>
            </a:rPr>
            <a:t>Data Source URL: </a:t>
          </a:r>
        </a:p>
        <a:p>
          <a:r>
            <a:rPr lang="en-US" sz="2000" dirty="0">
              <a:solidFill>
                <a:schemeClr val="bg1"/>
              </a:solidFill>
              <a:latin typeface="+mn-lt"/>
              <a:hlinkClick xmlns:r="http://schemas.openxmlformats.org/officeDocument/2006/relationships" r:id="rId1"/>
            </a:rPr>
            <a:t>https://www.kaggle.com/ananaymital/us-used-cars-dataset</a:t>
          </a:r>
          <a:endParaRPr lang="en-US" sz="2000" dirty="0">
            <a:solidFill>
              <a:schemeClr val="bg1"/>
            </a:solidFill>
            <a:latin typeface="+mn-lt"/>
          </a:endParaRPr>
        </a:p>
      </dgm:t>
    </dgm:pt>
    <dgm:pt modelId="{10602BCB-EB77-4725-BCE5-7C5FCC456288}" type="parTrans" cxnId="{C73F684E-0BBD-4547-A6B6-EEC72D20145B}">
      <dgm:prSet/>
      <dgm:spPr/>
      <dgm:t>
        <a:bodyPr/>
        <a:lstStyle/>
        <a:p>
          <a:endParaRPr lang="en-US"/>
        </a:p>
      </dgm:t>
    </dgm:pt>
    <dgm:pt modelId="{72566780-4531-4706-B55B-6F59BE6E3EBB}" type="sibTrans" cxnId="{C73F684E-0BBD-4547-A6B6-EEC72D20145B}">
      <dgm:prSet/>
      <dgm:spPr/>
      <dgm:t>
        <a:bodyPr/>
        <a:lstStyle/>
        <a:p>
          <a:endParaRPr lang="en-US"/>
        </a:p>
      </dgm:t>
    </dgm:pt>
    <dgm:pt modelId="{322D792E-3030-43CE-AC13-9749A8B3B25A}">
      <dgm:prSet custT="1"/>
      <dgm:spPr/>
      <dgm:t>
        <a:bodyPr/>
        <a:lstStyle/>
        <a:p>
          <a:r>
            <a:rPr lang="en-US" sz="2000" i="1" dirty="0">
              <a:solidFill>
                <a:schemeClr val="bg1"/>
              </a:solidFill>
            </a:rPr>
            <a:t>Total number of rows/records: </a:t>
          </a:r>
        </a:p>
        <a:p>
          <a:r>
            <a:rPr lang="en-US" sz="2000" b="0" dirty="0">
              <a:solidFill>
                <a:schemeClr val="bg1"/>
              </a:solidFill>
            </a:rPr>
            <a:t>2,974,151 records</a:t>
          </a:r>
          <a:endParaRPr lang="en-US" sz="2000" dirty="0">
            <a:solidFill>
              <a:schemeClr val="bg1"/>
            </a:solidFill>
          </a:endParaRPr>
        </a:p>
      </dgm:t>
    </dgm:pt>
    <dgm:pt modelId="{3233231F-80C9-4C17-905A-77378DB0341E}" type="parTrans" cxnId="{4FA66C18-C598-4D71-8FEE-BAC509FD9986}">
      <dgm:prSet/>
      <dgm:spPr/>
      <dgm:t>
        <a:bodyPr/>
        <a:lstStyle/>
        <a:p>
          <a:endParaRPr lang="en-US"/>
        </a:p>
      </dgm:t>
    </dgm:pt>
    <dgm:pt modelId="{00701F8F-8A95-460B-8484-B1F0816299A6}" type="sibTrans" cxnId="{4FA66C18-C598-4D71-8FEE-BAC509FD9986}">
      <dgm:prSet/>
      <dgm:spPr/>
      <dgm:t>
        <a:bodyPr/>
        <a:lstStyle/>
        <a:p>
          <a:endParaRPr lang="en-US"/>
        </a:p>
      </dgm:t>
    </dgm:pt>
    <dgm:pt modelId="{60C0BBDB-0267-834F-9932-3B2184A1D62B}">
      <dgm:prSet custT="1"/>
      <dgm:spPr/>
      <dgm:t>
        <a:bodyPr/>
        <a:lstStyle/>
        <a:p>
          <a:r>
            <a:rPr lang="en-US" sz="2000" i="1">
              <a:solidFill>
                <a:schemeClr val="bg1"/>
              </a:solidFill>
            </a:rPr>
            <a:t>Data size: </a:t>
          </a:r>
        </a:p>
        <a:p>
          <a:r>
            <a:rPr lang="en-US" sz="2000">
              <a:solidFill>
                <a:schemeClr val="bg1"/>
              </a:solidFill>
            </a:rPr>
            <a:t>9.98 GB</a:t>
          </a:r>
          <a:r>
            <a:rPr lang="en-US" sz="200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2000">
            <a:solidFill>
              <a:schemeClr val="bg1"/>
            </a:solidFill>
          </a:endParaRPr>
        </a:p>
      </dgm:t>
    </dgm:pt>
    <dgm:pt modelId="{ACE1E1FC-68EF-9842-BB55-D127990853B2}" type="parTrans" cxnId="{60FD8233-9CA3-3A4B-8214-8E86DDCEDE8C}">
      <dgm:prSet/>
      <dgm:spPr/>
      <dgm:t>
        <a:bodyPr/>
        <a:lstStyle/>
        <a:p>
          <a:endParaRPr lang="en-US"/>
        </a:p>
      </dgm:t>
    </dgm:pt>
    <dgm:pt modelId="{F6A4D0EA-5C34-4E49-B85D-777A8B40172D}" type="sibTrans" cxnId="{60FD8233-9CA3-3A4B-8214-8E86DDCEDE8C}">
      <dgm:prSet/>
      <dgm:spPr/>
      <dgm:t>
        <a:bodyPr/>
        <a:lstStyle/>
        <a:p>
          <a:endParaRPr lang="en-US"/>
        </a:p>
      </dgm:t>
    </dgm:pt>
    <dgm:pt modelId="{543AAF9D-8550-F945-A1EE-4BF771227DBF}" type="pres">
      <dgm:prSet presAssocID="{79422E79-F89D-4C4A-8723-D7D192C046A2}" presName="vert0" presStyleCnt="0">
        <dgm:presLayoutVars>
          <dgm:dir/>
          <dgm:animOne val="branch"/>
          <dgm:animLvl val="lvl"/>
        </dgm:presLayoutVars>
      </dgm:prSet>
      <dgm:spPr/>
    </dgm:pt>
    <dgm:pt modelId="{EACCE3A4-E279-3645-8944-986ECAEA7348}" type="pres">
      <dgm:prSet presAssocID="{EBA6F1FF-0BFA-4447-BFCB-8F1EF83B934B}" presName="thickLine" presStyleLbl="alignNode1" presStyleIdx="0" presStyleCnt="4"/>
      <dgm:spPr/>
    </dgm:pt>
    <dgm:pt modelId="{247AF3A1-494A-A745-BB90-0A3E2B923E40}" type="pres">
      <dgm:prSet presAssocID="{EBA6F1FF-0BFA-4447-BFCB-8F1EF83B934B}" presName="horz1" presStyleCnt="0"/>
      <dgm:spPr/>
    </dgm:pt>
    <dgm:pt modelId="{3B08D9D6-4DBA-B648-979B-04884D0D8E18}" type="pres">
      <dgm:prSet presAssocID="{EBA6F1FF-0BFA-4447-BFCB-8F1EF83B934B}" presName="tx1" presStyleLbl="revTx" presStyleIdx="0" presStyleCnt="4"/>
      <dgm:spPr/>
    </dgm:pt>
    <dgm:pt modelId="{0F12B86B-19A8-3149-A867-5CC495965B20}" type="pres">
      <dgm:prSet presAssocID="{EBA6F1FF-0BFA-4447-BFCB-8F1EF83B934B}" presName="vert1" presStyleCnt="0"/>
      <dgm:spPr/>
    </dgm:pt>
    <dgm:pt modelId="{2F3C7639-D9A2-E849-90B2-CDD0DEF4D1F3}" type="pres">
      <dgm:prSet presAssocID="{60C0BBDB-0267-834F-9932-3B2184A1D62B}" presName="thickLine" presStyleLbl="alignNode1" presStyleIdx="1" presStyleCnt="4"/>
      <dgm:spPr/>
    </dgm:pt>
    <dgm:pt modelId="{C13D32F0-5E6C-4C43-A946-7823F720DCC4}" type="pres">
      <dgm:prSet presAssocID="{60C0BBDB-0267-834F-9932-3B2184A1D62B}" presName="horz1" presStyleCnt="0"/>
      <dgm:spPr/>
    </dgm:pt>
    <dgm:pt modelId="{F672ABC3-68F9-B945-9909-70BDABADF694}" type="pres">
      <dgm:prSet presAssocID="{60C0BBDB-0267-834F-9932-3B2184A1D62B}" presName="tx1" presStyleLbl="revTx" presStyleIdx="1" presStyleCnt="4"/>
      <dgm:spPr/>
    </dgm:pt>
    <dgm:pt modelId="{F783AD3B-F088-A64D-8EF1-C6877AA667FD}" type="pres">
      <dgm:prSet presAssocID="{60C0BBDB-0267-834F-9932-3B2184A1D62B}" presName="vert1" presStyleCnt="0"/>
      <dgm:spPr/>
    </dgm:pt>
    <dgm:pt modelId="{B6970AD5-EB69-6341-947A-B8E788A5DE6D}" type="pres">
      <dgm:prSet presAssocID="{430F9653-3F11-4874-B634-44852AD74CD8}" presName="thickLine" presStyleLbl="alignNode1" presStyleIdx="2" presStyleCnt="4"/>
      <dgm:spPr/>
    </dgm:pt>
    <dgm:pt modelId="{3502EB5D-48DD-1644-8330-307112EDD73A}" type="pres">
      <dgm:prSet presAssocID="{430F9653-3F11-4874-B634-44852AD74CD8}" presName="horz1" presStyleCnt="0"/>
      <dgm:spPr/>
    </dgm:pt>
    <dgm:pt modelId="{8DDCC316-94D3-4747-9723-5A0B5F200F0F}" type="pres">
      <dgm:prSet presAssocID="{430F9653-3F11-4874-B634-44852AD74CD8}" presName="tx1" presStyleLbl="revTx" presStyleIdx="2" presStyleCnt="4"/>
      <dgm:spPr/>
    </dgm:pt>
    <dgm:pt modelId="{91BD5BD9-B4A2-6C4A-837D-D0C1B14725A6}" type="pres">
      <dgm:prSet presAssocID="{430F9653-3F11-4874-B634-44852AD74CD8}" presName="vert1" presStyleCnt="0"/>
      <dgm:spPr/>
    </dgm:pt>
    <dgm:pt modelId="{B8EB8972-8005-644B-9A6C-ABEF81987B4A}" type="pres">
      <dgm:prSet presAssocID="{322D792E-3030-43CE-AC13-9749A8B3B25A}" presName="thickLine" presStyleLbl="alignNode1" presStyleIdx="3" presStyleCnt="4"/>
      <dgm:spPr/>
    </dgm:pt>
    <dgm:pt modelId="{ADE7984C-A939-CE45-B722-E9C54E244705}" type="pres">
      <dgm:prSet presAssocID="{322D792E-3030-43CE-AC13-9749A8B3B25A}" presName="horz1" presStyleCnt="0"/>
      <dgm:spPr/>
    </dgm:pt>
    <dgm:pt modelId="{E96BB5E5-5D66-2541-B84D-67DB49CECB1C}" type="pres">
      <dgm:prSet presAssocID="{322D792E-3030-43CE-AC13-9749A8B3B25A}" presName="tx1" presStyleLbl="revTx" presStyleIdx="3" presStyleCnt="4"/>
      <dgm:spPr/>
    </dgm:pt>
    <dgm:pt modelId="{BF429CCD-0082-134A-8EC9-F775BC360AED}" type="pres">
      <dgm:prSet presAssocID="{322D792E-3030-43CE-AC13-9749A8B3B25A}" presName="vert1" presStyleCnt="0"/>
      <dgm:spPr/>
    </dgm:pt>
  </dgm:ptLst>
  <dgm:cxnLst>
    <dgm:cxn modelId="{45D9FB04-FB19-D54B-B16E-B207BF093A54}" type="presOf" srcId="{430F9653-3F11-4874-B634-44852AD74CD8}" destId="{8DDCC316-94D3-4747-9723-5A0B5F200F0F}" srcOrd="0" destOrd="0" presId="urn:microsoft.com/office/officeart/2008/layout/LinedList"/>
    <dgm:cxn modelId="{4FA66C18-C598-4D71-8FEE-BAC509FD9986}" srcId="{79422E79-F89D-4C4A-8723-D7D192C046A2}" destId="{322D792E-3030-43CE-AC13-9749A8B3B25A}" srcOrd="3" destOrd="0" parTransId="{3233231F-80C9-4C17-905A-77378DB0341E}" sibTransId="{00701F8F-8A95-460B-8484-B1F0816299A6}"/>
    <dgm:cxn modelId="{21F2A627-49C4-664F-854A-77E41B74CAD7}" type="presOf" srcId="{322D792E-3030-43CE-AC13-9749A8B3B25A}" destId="{E96BB5E5-5D66-2541-B84D-67DB49CECB1C}" srcOrd="0" destOrd="0" presId="urn:microsoft.com/office/officeart/2008/layout/LinedList"/>
    <dgm:cxn modelId="{60FD8233-9CA3-3A4B-8214-8E86DDCEDE8C}" srcId="{79422E79-F89D-4C4A-8723-D7D192C046A2}" destId="{60C0BBDB-0267-834F-9932-3B2184A1D62B}" srcOrd="1" destOrd="0" parTransId="{ACE1E1FC-68EF-9842-BB55-D127990853B2}" sibTransId="{F6A4D0EA-5C34-4E49-B85D-777A8B40172D}"/>
    <dgm:cxn modelId="{31AC5140-D6D5-4277-863F-F9A78676ACBC}" srcId="{79422E79-F89D-4C4A-8723-D7D192C046A2}" destId="{EBA6F1FF-0BFA-4447-BFCB-8F1EF83B934B}" srcOrd="0" destOrd="0" parTransId="{09E05061-599D-4A5F-933E-082C4BEEF2A5}" sibTransId="{0E6E0E13-FC95-44BE-8813-93CB233AB406}"/>
    <dgm:cxn modelId="{C73F684E-0BBD-4547-A6B6-EEC72D20145B}" srcId="{79422E79-F89D-4C4A-8723-D7D192C046A2}" destId="{430F9653-3F11-4874-B634-44852AD74CD8}" srcOrd="2" destOrd="0" parTransId="{10602BCB-EB77-4725-BCE5-7C5FCC456288}" sibTransId="{72566780-4531-4706-B55B-6F59BE6E3EBB}"/>
    <dgm:cxn modelId="{4236005D-9B88-B74C-B80B-E863C2953EEA}" type="presOf" srcId="{79422E79-F89D-4C4A-8723-D7D192C046A2}" destId="{543AAF9D-8550-F945-A1EE-4BF771227DBF}" srcOrd="0" destOrd="0" presId="urn:microsoft.com/office/officeart/2008/layout/LinedList"/>
    <dgm:cxn modelId="{95CA1C95-15BB-FC4B-A86C-5A3E2D230ED8}" type="presOf" srcId="{EBA6F1FF-0BFA-4447-BFCB-8F1EF83B934B}" destId="{3B08D9D6-4DBA-B648-979B-04884D0D8E18}" srcOrd="0" destOrd="0" presId="urn:microsoft.com/office/officeart/2008/layout/LinedList"/>
    <dgm:cxn modelId="{F27E1ADB-88BB-E24B-84A8-5FBF21F2C193}" type="presOf" srcId="{60C0BBDB-0267-834F-9932-3B2184A1D62B}" destId="{F672ABC3-68F9-B945-9909-70BDABADF694}" srcOrd="0" destOrd="0" presId="urn:microsoft.com/office/officeart/2008/layout/LinedList"/>
    <dgm:cxn modelId="{A4F53DAF-95B8-424F-99D1-7EE0DA369A02}" type="presParOf" srcId="{543AAF9D-8550-F945-A1EE-4BF771227DBF}" destId="{EACCE3A4-E279-3645-8944-986ECAEA7348}" srcOrd="0" destOrd="0" presId="urn:microsoft.com/office/officeart/2008/layout/LinedList"/>
    <dgm:cxn modelId="{B9AC04AA-EEB7-EC4D-80B4-C45F07794F1C}" type="presParOf" srcId="{543AAF9D-8550-F945-A1EE-4BF771227DBF}" destId="{247AF3A1-494A-A745-BB90-0A3E2B923E40}" srcOrd="1" destOrd="0" presId="urn:microsoft.com/office/officeart/2008/layout/LinedList"/>
    <dgm:cxn modelId="{B5DF68FB-9158-9A45-A469-2165DD7C0F3B}" type="presParOf" srcId="{247AF3A1-494A-A745-BB90-0A3E2B923E40}" destId="{3B08D9D6-4DBA-B648-979B-04884D0D8E18}" srcOrd="0" destOrd="0" presId="urn:microsoft.com/office/officeart/2008/layout/LinedList"/>
    <dgm:cxn modelId="{6E85AC8F-FE18-B44A-A6ED-0717E19AD5E7}" type="presParOf" srcId="{247AF3A1-494A-A745-BB90-0A3E2B923E40}" destId="{0F12B86B-19A8-3149-A867-5CC495965B20}" srcOrd="1" destOrd="0" presId="urn:microsoft.com/office/officeart/2008/layout/LinedList"/>
    <dgm:cxn modelId="{55D41FCA-77E2-D841-A2B0-FF6A433CE6DE}" type="presParOf" srcId="{543AAF9D-8550-F945-A1EE-4BF771227DBF}" destId="{2F3C7639-D9A2-E849-90B2-CDD0DEF4D1F3}" srcOrd="2" destOrd="0" presId="urn:microsoft.com/office/officeart/2008/layout/LinedList"/>
    <dgm:cxn modelId="{71FD4B6C-3870-C848-98DA-8E81B104844C}" type="presParOf" srcId="{543AAF9D-8550-F945-A1EE-4BF771227DBF}" destId="{C13D32F0-5E6C-4C43-A946-7823F720DCC4}" srcOrd="3" destOrd="0" presId="urn:microsoft.com/office/officeart/2008/layout/LinedList"/>
    <dgm:cxn modelId="{AB81D1FF-D996-444B-9F95-CA8756DF487D}" type="presParOf" srcId="{C13D32F0-5E6C-4C43-A946-7823F720DCC4}" destId="{F672ABC3-68F9-B945-9909-70BDABADF694}" srcOrd="0" destOrd="0" presId="urn:microsoft.com/office/officeart/2008/layout/LinedList"/>
    <dgm:cxn modelId="{038987BF-28DF-0E41-A5A0-E5ABF7063C0B}" type="presParOf" srcId="{C13D32F0-5E6C-4C43-A946-7823F720DCC4}" destId="{F783AD3B-F088-A64D-8EF1-C6877AA667FD}" srcOrd="1" destOrd="0" presId="urn:microsoft.com/office/officeart/2008/layout/LinedList"/>
    <dgm:cxn modelId="{C7A1A832-F70F-5145-9FFA-18AF8E1B1578}" type="presParOf" srcId="{543AAF9D-8550-F945-A1EE-4BF771227DBF}" destId="{B6970AD5-EB69-6341-947A-B8E788A5DE6D}" srcOrd="4" destOrd="0" presId="urn:microsoft.com/office/officeart/2008/layout/LinedList"/>
    <dgm:cxn modelId="{65DF4EE7-0635-D54D-A323-1AC51F61DED7}" type="presParOf" srcId="{543AAF9D-8550-F945-A1EE-4BF771227DBF}" destId="{3502EB5D-48DD-1644-8330-307112EDD73A}" srcOrd="5" destOrd="0" presId="urn:microsoft.com/office/officeart/2008/layout/LinedList"/>
    <dgm:cxn modelId="{D82026A2-E913-F34F-9013-4F7D1DE9EE03}" type="presParOf" srcId="{3502EB5D-48DD-1644-8330-307112EDD73A}" destId="{8DDCC316-94D3-4747-9723-5A0B5F200F0F}" srcOrd="0" destOrd="0" presId="urn:microsoft.com/office/officeart/2008/layout/LinedList"/>
    <dgm:cxn modelId="{D80346AD-B945-0344-8D6C-599582420E46}" type="presParOf" srcId="{3502EB5D-48DD-1644-8330-307112EDD73A}" destId="{91BD5BD9-B4A2-6C4A-837D-D0C1B14725A6}" srcOrd="1" destOrd="0" presId="urn:microsoft.com/office/officeart/2008/layout/LinedList"/>
    <dgm:cxn modelId="{E5E4C23A-8806-0B41-89C9-09EA29521820}" type="presParOf" srcId="{543AAF9D-8550-F945-A1EE-4BF771227DBF}" destId="{B8EB8972-8005-644B-9A6C-ABEF81987B4A}" srcOrd="6" destOrd="0" presId="urn:microsoft.com/office/officeart/2008/layout/LinedList"/>
    <dgm:cxn modelId="{8A8A54FB-AD1E-954D-9AB8-45178C72A387}" type="presParOf" srcId="{543AAF9D-8550-F945-A1EE-4BF771227DBF}" destId="{ADE7984C-A939-CE45-B722-E9C54E244705}" srcOrd="7" destOrd="0" presId="urn:microsoft.com/office/officeart/2008/layout/LinedList"/>
    <dgm:cxn modelId="{56CA9B39-98AE-654F-BD6D-6C321B6DBF4D}" type="presParOf" srcId="{ADE7984C-A939-CE45-B722-E9C54E244705}" destId="{E96BB5E5-5D66-2541-B84D-67DB49CECB1C}" srcOrd="0" destOrd="0" presId="urn:microsoft.com/office/officeart/2008/layout/LinedList"/>
    <dgm:cxn modelId="{1E779315-2EE8-5A47-991C-C05C8434CE6E}" type="presParOf" srcId="{ADE7984C-A939-CE45-B722-E9C54E244705}" destId="{BF429CCD-0082-134A-8EC9-F775BC360A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422E79-F89D-4C4A-8723-D7D192C046A2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BA6F1FF-0BFA-4447-BFCB-8F1EF83B934B}">
      <dgm:prSet custT="1"/>
      <dgm:spPr/>
      <dgm:t>
        <a:bodyPr/>
        <a:lstStyle/>
        <a:p>
          <a:r>
            <a:rPr lang="en-US" sz="2000" b="0" i="1" dirty="0">
              <a:solidFill>
                <a:schemeClr val="bg1"/>
              </a:solidFill>
            </a:rPr>
            <a:t>Cluster version: </a:t>
          </a:r>
          <a:r>
            <a:rPr lang="en-US" sz="2000" dirty="0">
              <a:solidFill>
                <a:schemeClr val="bg1"/>
              </a:solidFill>
              <a:latin typeface="+mn-lt"/>
            </a:rPr>
            <a:t>Hive 3.1.2-amzn-4</a:t>
          </a:r>
          <a:endParaRPr lang="en-US" sz="2000" b="0" i="1" dirty="0">
            <a:solidFill>
              <a:schemeClr val="bg1"/>
            </a:solidFill>
            <a:latin typeface="+mn-lt"/>
          </a:endParaRPr>
        </a:p>
      </dgm:t>
    </dgm:pt>
    <dgm:pt modelId="{09E05061-599D-4A5F-933E-082C4BEEF2A5}" type="parTrans" cxnId="{31AC5140-D6D5-4277-863F-F9A78676ACBC}">
      <dgm:prSet/>
      <dgm:spPr/>
      <dgm:t>
        <a:bodyPr/>
        <a:lstStyle/>
        <a:p>
          <a:endParaRPr lang="en-US"/>
        </a:p>
      </dgm:t>
    </dgm:pt>
    <dgm:pt modelId="{0E6E0E13-FC95-44BE-8813-93CB233AB406}" type="sibTrans" cxnId="{31AC5140-D6D5-4277-863F-F9A78676ACBC}">
      <dgm:prSet/>
      <dgm:spPr/>
      <dgm:t>
        <a:bodyPr/>
        <a:lstStyle/>
        <a:p>
          <a:endParaRPr lang="en-US"/>
        </a:p>
      </dgm:t>
    </dgm:pt>
    <dgm:pt modelId="{430F9653-3F11-4874-B634-44852AD74CD8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  <a:latin typeface="+mn-lt"/>
            </a:rPr>
            <a:t>Memory size: 58.58</a:t>
          </a:r>
          <a:r>
            <a:rPr lang="en-US" sz="2000" dirty="0">
              <a:solidFill>
                <a:schemeClr val="bg1"/>
              </a:solidFill>
            </a:rPr>
            <a:t> GB</a:t>
          </a:r>
          <a:endParaRPr lang="en-US" sz="2000" dirty="0">
            <a:solidFill>
              <a:schemeClr val="bg1"/>
            </a:solidFill>
            <a:latin typeface="+mn-lt"/>
          </a:endParaRPr>
        </a:p>
        <a:p>
          <a:endParaRPr lang="en-US" sz="2000" dirty="0">
            <a:solidFill>
              <a:schemeClr val="bg1"/>
            </a:solidFill>
            <a:latin typeface="+mn-lt"/>
          </a:endParaRPr>
        </a:p>
      </dgm:t>
    </dgm:pt>
    <dgm:pt modelId="{10602BCB-EB77-4725-BCE5-7C5FCC456288}" type="parTrans" cxnId="{C73F684E-0BBD-4547-A6B6-EEC72D20145B}">
      <dgm:prSet/>
      <dgm:spPr/>
      <dgm:t>
        <a:bodyPr/>
        <a:lstStyle/>
        <a:p>
          <a:endParaRPr lang="en-US"/>
        </a:p>
      </dgm:t>
    </dgm:pt>
    <dgm:pt modelId="{72566780-4531-4706-B55B-6F59BE6E3EBB}" type="sibTrans" cxnId="{C73F684E-0BBD-4547-A6B6-EEC72D20145B}">
      <dgm:prSet/>
      <dgm:spPr/>
      <dgm:t>
        <a:bodyPr/>
        <a:lstStyle/>
        <a:p>
          <a:endParaRPr lang="en-US"/>
        </a:p>
      </dgm:t>
    </dgm:pt>
    <dgm:pt modelId="{322D792E-3030-43CE-AC13-9749A8B3B25A}">
      <dgm:prSet custT="1"/>
      <dgm:spPr/>
      <dgm:t>
        <a:bodyPr/>
        <a:lstStyle/>
        <a:p>
          <a:r>
            <a:rPr lang="en-US" sz="2000" i="1" dirty="0">
              <a:solidFill>
                <a:schemeClr val="bg1"/>
              </a:solidFill>
              <a:latin typeface="+mn-lt"/>
            </a:rPr>
            <a:t>CPU speed: 8 Core CPU (</a:t>
          </a:r>
          <a:r>
            <a:rPr lang="en-US" sz="2000" dirty="0">
              <a:solidFill>
                <a:schemeClr val="bg1"/>
              </a:solidFill>
              <a:latin typeface="+mn-lt"/>
            </a:rPr>
            <a:t>Intel(R) Xeon(R) Platinum 8167M CPU @ </a:t>
          </a:r>
          <a:r>
            <a:rPr lang="en-US" sz="2000" b="0" dirty="0">
              <a:solidFill>
                <a:schemeClr val="bg1"/>
              </a:solidFill>
              <a:latin typeface="+mn-lt"/>
            </a:rPr>
            <a:t>2.00GHz)</a:t>
          </a:r>
        </a:p>
      </dgm:t>
    </dgm:pt>
    <dgm:pt modelId="{3233231F-80C9-4C17-905A-77378DB0341E}" type="parTrans" cxnId="{4FA66C18-C598-4D71-8FEE-BAC509FD9986}">
      <dgm:prSet/>
      <dgm:spPr/>
      <dgm:t>
        <a:bodyPr/>
        <a:lstStyle/>
        <a:p>
          <a:endParaRPr lang="en-US"/>
        </a:p>
      </dgm:t>
    </dgm:pt>
    <dgm:pt modelId="{00701F8F-8A95-460B-8484-B1F0816299A6}" type="sibTrans" cxnId="{4FA66C18-C598-4D71-8FEE-BAC509FD9986}">
      <dgm:prSet/>
      <dgm:spPr/>
      <dgm:t>
        <a:bodyPr/>
        <a:lstStyle/>
        <a:p>
          <a:endParaRPr lang="en-US"/>
        </a:p>
      </dgm:t>
    </dgm:pt>
    <dgm:pt modelId="{60C0BBDB-0267-834F-9932-3B2184A1D62B}">
      <dgm:prSet custT="1"/>
      <dgm:spPr/>
      <dgm:t>
        <a:bodyPr/>
        <a:lstStyle/>
        <a:p>
          <a:r>
            <a:rPr lang="en-US" sz="2000" i="1" dirty="0">
              <a:solidFill>
                <a:schemeClr val="bg1"/>
              </a:solidFill>
            </a:rPr>
            <a:t>Cluster number of nodes:</a:t>
          </a:r>
        </a:p>
        <a:p>
          <a:r>
            <a:rPr lang="en-US" sz="2000" i="1" dirty="0">
              <a:solidFill>
                <a:schemeClr val="bg1"/>
              </a:solidFill>
            </a:rPr>
            <a:t>3 node cluster</a:t>
          </a:r>
        </a:p>
      </dgm:t>
    </dgm:pt>
    <dgm:pt modelId="{ACE1E1FC-68EF-9842-BB55-D127990853B2}" type="parTrans" cxnId="{60FD8233-9CA3-3A4B-8214-8E86DDCEDE8C}">
      <dgm:prSet/>
      <dgm:spPr/>
      <dgm:t>
        <a:bodyPr/>
        <a:lstStyle/>
        <a:p>
          <a:endParaRPr lang="en-US"/>
        </a:p>
      </dgm:t>
    </dgm:pt>
    <dgm:pt modelId="{F6A4D0EA-5C34-4E49-B85D-777A8B40172D}" type="sibTrans" cxnId="{60FD8233-9CA3-3A4B-8214-8E86DDCEDE8C}">
      <dgm:prSet/>
      <dgm:spPr/>
      <dgm:t>
        <a:bodyPr/>
        <a:lstStyle/>
        <a:p>
          <a:endParaRPr lang="en-US"/>
        </a:p>
      </dgm:t>
    </dgm:pt>
    <dgm:pt modelId="{543AAF9D-8550-F945-A1EE-4BF771227DBF}" type="pres">
      <dgm:prSet presAssocID="{79422E79-F89D-4C4A-8723-D7D192C046A2}" presName="vert0" presStyleCnt="0">
        <dgm:presLayoutVars>
          <dgm:dir/>
          <dgm:animOne val="branch"/>
          <dgm:animLvl val="lvl"/>
        </dgm:presLayoutVars>
      </dgm:prSet>
      <dgm:spPr/>
    </dgm:pt>
    <dgm:pt modelId="{EACCE3A4-E279-3645-8944-986ECAEA7348}" type="pres">
      <dgm:prSet presAssocID="{EBA6F1FF-0BFA-4447-BFCB-8F1EF83B934B}" presName="thickLine" presStyleLbl="alignNode1" presStyleIdx="0" presStyleCnt="4"/>
      <dgm:spPr/>
    </dgm:pt>
    <dgm:pt modelId="{247AF3A1-494A-A745-BB90-0A3E2B923E40}" type="pres">
      <dgm:prSet presAssocID="{EBA6F1FF-0BFA-4447-BFCB-8F1EF83B934B}" presName="horz1" presStyleCnt="0"/>
      <dgm:spPr/>
    </dgm:pt>
    <dgm:pt modelId="{3B08D9D6-4DBA-B648-979B-04884D0D8E18}" type="pres">
      <dgm:prSet presAssocID="{EBA6F1FF-0BFA-4447-BFCB-8F1EF83B934B}" presName="tx1" presStyleLbl="revTx" presStyleIdx="0" presStyleCnt="4"/>
      <dgm:spPr/>
    </dgm:pt>
    <dgm:pt modelId="{0F12B86B-19A8-3149-A867-5CC495965B20}" type="pres">
      <dgm:prSet presAssocID="{EBA6F1FF-0BFA-4447-BFCB-8F1EF83B934B}" presName="vert1" presStyleCnt="0"/>
      <dgm:spPr/>
    </dgm:pt>
    <dgm:pt modelId="{2F3C7639-D9A2-E849-90B2-CDD0DEF4D1F3}" type="pres">
      <dgm:prSet presAssocID="{60C0BBDB-0267-834F-9932-3B2184A1D62B}" presName="thickLine" presStyleLbl="alignNode1" presStyleIdx="1" presStyleCnt="4"/>
      <dgm:spPr/>
    </dgm:pt>
    <dgm:pt modelId="{C13D32F0-5E6C-4C43-A946-7823F720DCC4}" type="pres">
      <dgm:prSet presAssocID="{60C0BBDB-0267-834F-9932-3B2184A1D62B}" presName="horz1" presStyleCnt="0"/>
      <dgm:spPr/>
    </dgm:pt>
    <dgm:pt modelId="{F672ABC3-68F9-B945-9909-70BDABADF694}" type="pres">
      <dgm:prSet presAssocID="{60C0BBDB-0267-834F-9932-3B2184A1D62B}" presName="tx1" presStyleLbl="revTx" presStyleIdx="1" presStyleCnt="4"/>
      <dgm:spPr/>
    </dgm:pt>
    <dgm:pt modelId="{F783AD3B-F088-A64D-8EF1-C6877AA667FD}" type="pres">
      <dgm:prSet presAssocID="{60C0BBDB-0267-834F-9932-3B2184A1D62B}" presName="vert1" presStyleCnt="0"/>
      <dgm:spPr/>
    </dgm:pt>
    <dgm:pt modelId="{B6970AD5-EB69-6341-947A-B8E788A5DE6D}" type="pres">
      <dgm:prSet presAssocID="{430F9653-3F11-4874-B634-44852AD74CD8}" presName="thickLine" presStyleLbl="alignNode1" presStyleIdx="2" presStyleCnt="4"/>
      <dgm:spPr/>
    </dgm:pt>
    <dgm:pt modelId="{3502EB5D-48DD-1644-8330-307112EDD73A}" type="pres">
      <dgm:prSet presAssocID="{430F9653-3F11-4874-B634-44852AD74CD8}" presName="horz1" presStyleCnt="0"/>
      <dgm:spPr/>
    </dgm:pt>
    <dgm:pt modelId="{8DDCC316-94D3-4747-9723-5A0B5F200F0F}" type="pres">
      <dgm:prSet presAssocID="{430F9653-3F11-4874-B634-44852AD74CD8}" presName="tx1" presStyleLbl="revTx" presStyleIdx="2" presStyleCnt="4"/>
      <dgm:spPr/>
    </dgm:pt>
    <dgm:pt modelId="{91BD5BD9-B4A2-6C4A-837D-D0C1B14725A6}" type="pres">
      <dgm:prSet presAssocID="{430F9653-3F11-4874-B634-44852AD74CD8}" presName="vert1" presStyleCnt="0"/>
      <dgm:spPr/>
    </dgm:pt>
    <dgm:pt modelId="{B8EB8972-8005-644B-9A6C-ABEF81987B4A}" type="pres">
      <dgm:prSet presAssocID="{322D792E-3030-43CE-AC13-9749A8B3B25A}" presName="thickLine" presStyleLbl="alignNode1" presStyleIdx="3" presStyleCnt="4"/>
      <dgm:spPr/>
    </dgm:pt>
    <dgm:pt modelId="{ADE7984C-A939-CE45-B722-E9C54E244705}" type="pres">
      <dgm:prSet presAssocID="{322D792E-3030-43CE-AC13-9749A8B3B25A}" presName="horz1" presStyleCnt="0"/>
      <dgm:spPr/>
    </dgm:pt>
    <dgm:pt modelId="{E96BB5E5-5D66-2541-B84D-67DB49CECB1C}" type="pres">
      <dgm:prSet presAssocID="{322D792E-3030-43CE-AC13-9749A8B3B25A}" presName="tx1" presStyleLbl="revTx" presStyleIdx="3" presStyleCnt="4"/>
      <dgm:spPr/>
    </dgm:pt>
    <dgm:pt modelId="{BF429CCD-0082-134A-8EC9-F775BC360AED}" type="pres">
      <dgm:prSet presAssocID="{322D792E-3030-43CE-AC13-9749A8B3B25A}" presName="vert1" presStyleCnt="0"/>
      <dgm:spPr/>
    </dgm:pt>
  </dgm:ptLst>
  <dgm:cxnLst>
    <dgm:cxn modelId="{D559C006-F3E9-7948-93B8-39FAEC0173EF}" type="presOf" srcId="{79422E79-F89D-4C4A-8723-D7D192C046A2}" destId="{543AAF9D-8550-F945-A1EE-4BF771227DBF}" srcOrd="0" destOrd="0" presId="urn:microsoft.com/office/officeart/2008/layout/LinedList"/>
    <dgm:cxn modelId="{8A036616-F1A4-9A43-B16E-BD354BDA918D}" type="presOf" srcId="{60C0BBDB-0267-834F-9932-3B2184A1D62B}" destId="{F672ABC3-68F9-B945-9909-70BDABADF694}" srcOrd="0" destOrd="0" presId="urn:microsoft.com/office/officeart/2008/layout/LinedList"/>
    <dgm:cxn modelId="{4FA66C18-C598-4D71-8FEE-BAC509FD9986}" srcId="{79422E79-F89D-4C4A-8723-D7D192C046A2}" destId="{322D792E-3030-43CE-AC13-9749A8B3B25A}" srcOrd="3" destOrd="0" parTransId="{3233231F-80C9-4C17-905A-77378DB0341E}" sibTransId="{00701F8F-8A95-460B-8484-B1F0816299A6}"/>
    <dgm:cxn modelId="{60FD8233-9CA3-3A4B-8214-8E86DDCEDE8C}" srcId="{79422E79-F89D-4C4A-8723-D7D192C046A2}" destId="{60C0BBDB-0267-834F-9932-3B2184A1D62B}" srcOrd="1" destOrd="0" parTransId="{ACE1E1FC-68EF-9842-BB55-D127990853B2}" sibTransId="{F6A4D0EA-5C34-4E49-B85D-777A8B40172D}"/>
    <dgm:cxn modelId="{31AC5140-D6D5-4277-863F-F9A78676ACBC}" srcId="{79422E79-F89D-4C4A-8723-D7D192C046A2}" destId="{EBA6F1FF-0BFA-4447-BFCB-8F1EF83B934B}" srcOrd="0" destOrd="0" parTransId="{09E05061-599D-4A5F-933E-082C4BEEF2A5}" sibTransId="{0E6E0E13-FC95-44BE-8813-93CB233AB406}"/>
    <dgm:cxn modelId="{C73F684E-0BBD-4547-A6B6-EEC72D20145B}" srcId="{79422E79-F89D-4C4A-8723-D7D192C046A2}" destId="{430F9653-3F11-4874-B634-44852AD74CD8}" srcOrd="2" destOrd="0" parTransId="{10602BCB-EB77-4725-BCE5-7C5FCC456288}" sibTransId="{72566780-4531-4706-B55B-6F59BE6E3EBB}"/>
    <dgm:cxn modelId="{784ABB53-3D83-7D40-B697-7F614543BAD6}" type="presOf" srcId="{EBA6F1FF-0BFA-4447-BFCB-8F1EF83B934B}" destId="{3B08D9D6-4DBA-B648-979B-04884D0D8E18}" srcOrd="0" destOrd="0" presId="urn:microsoft.com/office/officeart/2008/layout/LinedList"/>
    <dgm:cxn modelId="{C6687B6F-C44B-0E41-8CF6-F17622EA4DF9}" type="presOf" srcId="{322D792E-3030-43CE-AC13-9749A8B3B25A}" destId="{E96BB5E5-5D66-2541-B84D-67DB49CECB1C}" srcOrd="0" destOrd="0" presId="urn:microsoft.com/office/officeart/2008/layout/LinedList"/>
    <dgm:cxn modelId="{11B460EF-93D9-C94B-849B-5A53F88BE924}" type="presOf" srcId="{430F9653-3F11-4874-B634-44852AD74CD8}" destId="{8DDCC316-94D3-4747-9723-5A0B5F200F0F}" srcOrd="0" destOrd="0" presId="urn:microsoft.com/office/officeart/2008/layout/LinedList"/>
    <dgm:cxn modelId="{32DCBD2D-93B6-E14F-B4EF-4170395DF8DC}" type="presParOf" srcId="{543AAF9D-8550-F945-A1EE-4BF771227DBF}" destId="{EACCE3A4-E279-3645-8944-986ECAEA7348}" srcOrd="0" destOrd="0" presId="urn:microsoft.com/office/officeart/2008/layout/LinedList"/>
    <dgm:cxn modelId="{BBA06D68-5C14-424D-B349-829C95CA762F}" type="presParOf" srcId="{543AAF9D-8550-F945-A1EE-4BF771227DBF}" destId="{247AF3A1-494A-A745-BB90-0A3E2B923E40}" srcOrd="1" destOrd="0" presId="urn:microsoft.com/office/officeart/2008/layout/LinedList"/>
    <dgm:cxn modelId="{A709D669-63DB-C146-9FA7-AAE36E0B1E95}" type="presParOf" srcId="{247AF3A1-494A-A745-BB90-0A3E2B923E40}" destId="{3B08D9D6-4DBA-B648-979B-04884D0D8E18}" srcOrd="0" destOrd="0" presId="urn:microsoft.com/office/officeart/2008/layout/LinedList"/>
    <dgm:cxn modelId="{E4F9A920-1B44-C84C-89DE-A852E8233B6C}" type="presParOf" srcId="{247AF3A1-494A-A745-BB90-0A3E2B923E40}" destId="{0F12B86B-19A8-3149-A867-5CC495965B20}" srcOrd="1" destOrd="0" presId="urn:microsoft.com/office/officeart/2008/layout/LinedList"/>
    <dgm:cxn modelId="{91A4E5E5-31DA-404A-A2CA-F3A9EB46EC48}" type="presParOf" srcId="{543AAF9D-8550-F945-A1EE-4BF771227DBF}" destId="{2F3C7639-D9A2-E849-90B2-CDD0DEF4D1F3}" srcOrd="2" destOrd="0" presId="urn:microsoft.com/office/officeart/2008/layout/LinedList"/>
    <dgm:cxn modelId="{231072DE-4E8B-2A43-9431-6E0257F1626E}" type="presParOf" srcId="{543AAF9D-8550-F945-A1EE-4BF771227DBF}" destId="{C13D32F0-5E6C-4C43-A946-7823F720DCC4}" srcOrd="3" destOrd="0" presId="urn:microsoft.com/office/officeart/2008/layout/LinedList"/>
    <dgm:cxn modelId="{296274B9-953B-0043-BA03-F5B126D3C34D}" type="presParOf" srcId="{C13D32F0-5E6C-4C43-A946-7823F720DCC4}" destId="{F672ABC3-68F9-B945-9909-70BDABADF694}" srcOrd="0" destOrd="0" presId="urn:microsoft.com/office/officeart/2008/layout/LinedList"/>
    <dgm:cxn modelId="{A3813D5A-EF1A-C047-9065-BD1CE641F79D}" type="presParOf" srcId="{C13D32F0-5E6C-4C43-A946-7823F720DCC4}" destId="{F783AD3B-F088-A64D-8EF1-C6877AA667FD}" srcOrd="1" destOrd="0" presId="urn:microsoft.com/office/officeart/2008/layout/LinedList"/>
    <dgm:cxn modelId="{4792204B-2B89-5A46-9F28-00CEB92DD3EB}" type="presParOf" srcId="{543AAF9D-8550-F945-A1EE-4BF771227DBF}" destId="{B6970AD5-EB69-6341-947A-B8E788A5DE6D}" srcOrd="4" destOrd="0" presId="urn:microsoft.com/office/officeart/2008/layout/LinedList"/>
    <dgm:cxn modelId="{813C5434-CDBE-2842-B57D-E33D474D9FD1}" type="presParOf" srcId="{543AAF9D-8550-F945-A1EE-4BF771227DBF}" destId="{3502EB5D-48DD-1644-8330-307112EDD73A}" srcOrd="5" destOrd="0" presId="urn:microsoft.com/office/officeart/2008/layout/LinedList"/>
    <dgm:cxn modelId="{CA6D1847-8BD3-AB4A-8AC7-DC4847E9C4C6}" type="presParOf" srcId="{3502EB5D-48DD-1644-8330-307112EDD73A}" destId="{8DDCC316-94D3-4747-9723-5A0B5F200F0F}" srcOrd="0" destOrd="0" presId="urn:microsoft.com/office/officeart/2008/layout/LinedList"/>
    <dgm:cxn modelId="{4F6DD313-2F8C-604D-8C64-A24F5466DCF3}" type="presParOf" srcId="{3502EB5D-48DD-1644-8330-307112EDD73A}" destId="{91BD5BD9-B4A2-6C4A-837D-D0C1B14725A6}" srcOrd="1" destOrd="0" presId="urn:microsoft.com/office/officeart/2008/layout/LinedList"/>
    <dgm:cxn modelId="{E886009B-F11C-CB4C-87F9-A9B89A841163}" type="presParOf" srcId="{543AAF9D-8550-F945-A1EE-4BF771227DBF}" destId="{B8EB8972-8005-644B-9A6C-ABEF81987B4A}" srcOrd="6" destOrd="0" presId="urn:microsoft.com/office/officeart/2008/layout/LinedList"/>
    <dgm:cxn modelId="{D1E00508-EDC3-E445-87A5-1062D1E63710}" type="presParOf" srcId="{543AAF9D-8550-F945-A1EE-4BF771227DBF}" destId="{ADE7984C-A939-CE45-B722-E9C54E244705}" srcOrd="7" destOrd="0" presId="urn:microsoft.com/office/officeart/2008/layout/LinedList"/>
    <dgm:cxn modelId="{1B49B940-CCB1-4243-A029-7DB5E9E62281}" type="presParOf" srcId="{ADE7984C-A939-CE45-B722-E9C54E244705}" destId="{E96BB5E5-5D66-2541-B84D-67DB49CECB1C}" srcOrd="0" destOrd="0" presId="urn:microsoft.com/office/officeart/2008/layout/LinedList"/>
    <dgm:cxn modelId="{4C5AFB21-08A6-A045-9EB5-660080F22F04}" type="presParOf" srcId="{ADE7984C-A939-CE45-B722-E9C54E244705}" destId="{BF429CCD-0082-134A-8EC9-F775BC360A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B4735D-6CF5-5A4F-9C0E-6D2263DDCF12}" type="doc">
      <dgm:prSet loTypeId="urn:microsoft.com/office/officeart/2005/8/layout/vList3" loCatId="" qsTypeId="urn:microsoft.com/office/officeart/2005/8/quickstyle/simple5" qsCatId="simple" csTypeId="urn:microsoft.com/office/officeart/2005/8/colors/colorful2" csCatId="colorful" phldr="1"/>
      <dgm:spPr/>
    </dgm:pt>
    <dgm:pt modelId="{AEA7DA43-C414-A44C-9B9E-1828BA8F53D6}">
      <dgm:prSet phldrT="[Text]" custT="1"/>
      <dgm:spPr/>
      <dgm:t>
        <a:bodyPr/>
        <a:lstStyle/>
        <a:p>
          <a:pPr algn="l"/>
          <a:r>
            <a:rPr lang="en-US" sz="2000" dirty="0"/>
            <a:t>Data Source</a:t>
          </a:r>
        </a:p>
      </dgm:t>
    </dgm:pt>
    <dgm:pt modelId="{9CA711BA-BB29-5E46-9968-3CA449324A54}" type="parTrans" cxnId="{40E5851C-203D-814A-9F34-D230C6033B49}">
      <dgm:prSet/>
      <dgm:spPr/>
      <dgm:t>
        <a:bodyPr/>
        <a:lstStyle/>
        <a:p>
          <a:endParaRPr lang="en-US"/>
        </a:p>
      </dgm:t>
    </dgm:pt>
    <dgm:pt modelId="{F3E31108-C9FB-514C-91D4-93DA07AC064E}" type="sibTrans" cxnId="{40E5851C-203D-814A-9F34-D230C6033B49}">
      <dgm:prSet/>
      <dgm:spPr/>
      <dgm:t>
        <a:bodyPr/>
        <a:lstStyle/>
        <a:p>
          <a:endParaRPr lang="en-US"/>
        </a:p>
      </dgm:t>
    </dgm:pt>
    <dgm:pt modelId="{72C7B3A5-F6D1-F142-914B-BCF14883597F}">
      <dgm:prSet phldrT="[Text]" custT="1"/>
      <dgm:spPr/>
      <dgm:t>
        <a:bodyPr/>
        <a:lstStyle/>
        <a:p>
          <a:pPr algn="l"/>
          <a:r>
            <a:rPr lang="en-US" sz="2000" dirty="0"/>
            <a:t>Data validation and analysis</a:t>
          </a:r>
        </a:p>
      </dgm:t>
    </dgm:pt>
    <dgm:pt modelId="{13C084C7-F44E-C643-95FE-AABA13BBD079}" type="parTrans" cxnId="{8E84D4F9-78FB-4349-97B5-D224F3A0B142}">
      <dgm:prSet/>
      <dgm:spPr/>
      <dgm:t>
        <a:bodyPr/>
        <a:lstStyle/>
        <a:p>
          <a:endParaRPr lang="en-US"/>
        </a:p>
      </dgm:t>
    </dgm:pt>
    <dgm:pt modelId="{0DE88B5A-9AB6-7547-9A8D-25A5510FCE67}" type="sibTrans" cxnId="{8E84D4F9-78FB-4349-97B5-D224F3A0B142}">
      <dgm:prSet/>
      <dgm:spPr/>
      <dgm:t>
        <a:bodyPr/>
        <a:lstStyle/>
        <a:p>
          <a:endParaRPr lang="en-US"/>
        </a:p>
      </dgm:t>
    </dgm:pt>
    <dgm:pt modelId="{4B2540B4-0915-584A-96CE-747F18977338}">
      <dgm:prSet phldrT="[Text]" custT="1"/>
      <dgm:spPr/>
      <dgm:t>
        <a:bodyPr/>
        <a:lstStyle/>
        <a:p>
          <a:pPr algn="l"/>
          <a:r>
            <a:rPr lang="en-US" sz="2000" dirty="0">
              <a:latin typeface="+mj-lt"/>
            </a:rPr>
            <a:t>Data Analysis </a:t>
          </a:r>
          <a:r>
            <a:rPr lang="en-US" sz="2000" dirty="0">
              <a:latin typeface="+mj-lt"/>
              <a:cs typeface="Calibri" panose="020F0502020204030204" pitchFamily="34" charset="0"/>
            </a:rPr>
            <a:t>Preparation</a:t>
          </a:r>
          <a:endParaRPr lang="en-US" sz="2000" dirty="0">
            <a:latin typeface="+mj-lt"/>
          </a:endParaRPr>
        </a:p>
      </dgm:t>
    </dgm:pt>
    <dgm:pt modelId="{4DB6F44A-9DA1-F14F-8183-03E0758F516E}" type="parTrans" cxnId="{0E39735A-78BF-CA4F-9711-3B3997D56B44}">
      <dgm:prSet/>
      <dgm:spPr/>
      <dgm:t>
        <a:bodyPr/>
        <a:lstStyle/>
        <a:p>
          <a:endParaRPr lang="en-US"/>
        </a:p>
      </dgm:t>
    </dgm:pt>
    <dgm:pt modelId="{136A4376-F651-4341-B31E-33DFE66E320A}" type="sibTrans" cxnId="{0E39735A-78BF-CA4F-9711-3B3997D56B44}">
      <dgm:prSet/>
      <dgm:spPr/>
      <dgm:t>
        <a:bodyPr/>
        <a:lstStyle/>
        <a:p>
          <a:endParaRPr lang="en-US"/>
        </a:p>
      </dgm:t>
    </dgm:pt>
    <dgm:pt modelId="{12D64876-A698-1E46-A3E0-C3D963C0E3EC}">
      <dgm:prSet custT="1"/>
      <dgm:spPr/>
      <dgm:t>
        <a:bodyPr/>
        <a:lstStyle/>
        <a:p>
          <a:pPr algn="l"/>
          <a:r>
            <a:rPr lang="en-US" sz="2000" dirty="0">
              <a:latin typeface="+mj-lt"/>
              <a:cs typeface="Calibri" panose="020F0502020204030204" pitchFamily="34" charset="0"/>
            </a:rPr>
            <a:t>Data Analysis </a:t>
          </a:r>
          <a:r>
            <a:rPr lang="en-US" sz="2000" dirty="0">
              <a:latin typeface="+mj-lt"/>
            </a:rPr>
            <a:t>Download</a:t>
          </a:r>
          <a:endParaRPr lang="en-US" sz="2000" dirty="0">
            <a:latin typeface="+mj-lt"/>
            <a:cs typeface="Calibri" panose="020F0502020204030204" pitchFamily="34" charset="0"/>
          </a:endParaRPr>
        </a:p>
      </dgm:t>
    </dgm:pt>
    <dgm:pt modelId="{AFBB68C1-A615-BA4D-AEB3-0C8462F7F98B}" type="parTrans" cxnId="{1E7A0644-7F7B-5844-8C22-1CE471B106A6}">
      <dgm:prSet/>
      <dgm:spPr/>
      <dgm:t>
        <a:bodyPr/>
        <a:lstStyle/>
        <a:p>
          <a:endParaRPr lang="en-US"/>
        </a:p>
      </dgm:t>
    </dgm:pt>
    <dgm:pt modelId="{0A154577-37CB-214F-976C-C295C64EDFCA}" type="sibTrans" cxnId="{1E7A0644-7F7B-5844-8C22-1CE471B106A6}">
      <dgm:prSet/>
      <dgm:spPr/>
      <dgm:t>
        <a:bodyPr/>
        <a:lstStyle/>
        <a:p>
          <a:endParaRPr lang="en-US"/>
        </a:p>
      </dgm:t>
    </dgm:pt>
    <dgm:pt modelId="{148177CB-3E24-C244-AAD4-FF16092B77BE}">
      <dgm:prSet custT="1"/>
      <dgm:spPr/>
      <dgm:t>
        <a:bodyPr/>
        <a:lstStyle/>
        <a:p>
          <a:pPr algn="l"/>
          <a:r>
            <a:rPr lang="en-US" sz="2000" dirty="0"/>
            <a:t>Data Visualization</a:t>
          </a:r>
        </a:p>
      </dgm:t>
    </dgm:pt>
    <dgm:pt modelId="{0BD00429-246F-6745-9331-CD763A273D75}" type="parTrans" cxnId="{300D1307-4985-FF49-9BF8-26156D3D15B9}">
      <dgm:prSet/>
      <dgm:spPr/>
      <dgm:t>
        <a:bodyPr/>
        <a:lstStyle/>
        <a:p>
          <a:endParaRPr lang="en-US"/>
        </a:p>
      </dgm:t>
    </dgm:pt>
    <dgm:pt modelId="{9362A264-BC8F-9346-8EA9-12E622EEE9B4}" type="sibTrans" cxnId="{300D1307-4985-FF49-9BF8-26156D3D15B9}">
      <dgm:prSet/>
      <dgm:spPr/>
      <dgm:t>
        <a:bodyPr/>
        <a:lstStyle/>
        <a:p>
          <a:endParaRPr lang="en-US"/>
        </a:p>
      </dgm:t>
    </dgm:pt>
    <dgm:pt modelId="{8CAE9FC8-E2CF-4743-BD4A-A9CEAC091B48}" type="pres">
      <dgm:prSet presAssocID="{C5B4735D-6CF5-5A4F-9C0E-6D2263DDCF12}" presName="linearFlow" presStyleCnt="0">
        <dgm:presLayoutVars>
          <dgm:dir/>
          <dgm:resizeHandles val="exact"/>
        </dgm:presLayoutVars>
      </dgm:prSet>
      <dgm:spPr/>
    </dgm:pt>
    <dgm:pt modelId="{A0D59E1E-91B5-4545-A131-3A697B548C7D}" type="pres">
      <dgm:prSet presAssocID="{AEA7DA43-C414-A44C-9B9E-1828BA8F53D6}" presName="composite" presStyleCnt="0"/>
      <dgm:spPr/>
    </dgm:pt>
    <dgm:pt modelId="{F287EF9D-077E-784D-B5C4-BD59CC02386B}" type="pres">
      <dgm:prSet presAssocID="{AEA7DA43-C414-A44C-9B9E-1828BA8F53D6}" presName="imgShp" presStyleLbl="fgImgPlace1" presStyleIdx="0" presStyleCnt="5"/>
      <dgm:spPr/>
    </dgm:pt>
    <dgm:pt modelId="{C0F7B1FD-B0CE-1848-898C-65D621A56385}" type="pres">
      <dgm:prSet presAssocID="{AEA7DA43-C414-A44C-9B9E-1828BA8F53D6}" presName="txShp" presStyleLbl="node1" presStyleIdx="0" presStyleCnt="5">
        <dgm:presLayoutVars>
          <dgm:bulletEnabled val="1"/>
        </dgm:presLayoutVars>
      </dgm:prSet>
      <dgm:spPr/>
    </dgm:pt>
    <dgm:pt modelId="{CA183E16-0B53-CF4E-9A1C-A8519AD3ED05}" type="pres">
      <dgm:prSet presAssocID="{F3E31108-C9FB-514C-91D4-93DA07AC064E}" presName="spacing" presStyleCnt="0"/>
      <dgm:spPr/>
    </dgm:pt>
    <dgm:pt modelId="{3600D5BF-B35A-7244-B949-11FAC774D8B2}" type="pres">
      <dgm:prSet presAssocID="{4B2540B4-0915-584A-96CE-747F18977338}" presName="composite" presStyleCnt="0"/>
      <dgm:spPr/>
    </dgm:pt>
    <dgm:pt modelId="{C5AE50FA-43CF-D64A-944A-70BA3BCDD76D}" type="pres">
      <dgm:prSet presAssocID="{4B2540B4-0915-584A-96CE-747F18977338}" presName="imgShp" presStyleLbl="fgImgPlace1" presStyleIdx="1" presStyleCnt="5" custScaleX="48513" custScaleY="52178" custLinFactNeighborX="-7204" custLinFactNeighborY="-13910"/>
      <dgm:spPr/>
    </dgm:pt>
    <dgm:pt modelId="{087F6EBF-9ACF-1343-B99B-D00BEB7FC9FF}" type="pres">
      <dgm:prSet presAssocID="{4B2540B4-0915-584A-96CE-747F18977338}" presName="txShp" presStyleLbl="node1" presStyleIdx="1" presStyleCnt="5" custLinFactNeighborX="1711" custLinFactNeighborY="-94">
        <dgm:presLayoutVars>
          <dgm:bulletEnabled val="1"/>
        </dgm:presLayoutVars>
      </dgm:prSet>
      <dgm:spPr/>
    </dgm:pt>
    <dgm:pt modelId="{CA71AEE1-E2D3-0844-A27E-4BD53FE37562}" type="pres">
      <dgm:prSet presAssocID="{136A4376-F651-4341-B31E-33DFE66E320A}" presName="spacing" presStyleCnt="0"/>
      <dgm:spPr/>
    </dgm:pt>
    <dgm:pt modelId="{FDA90D0C-DD8C-A04D-8333-27F26F8BEBF2}" type="pres">
      <dgm:prSet presAssocID="{72C7B3A5-F6D1-F142-914B-BCF14883597F}" presName="composite" presStyleCnt="0"/>
      <dgm:spPr/>
    </dgm:pt>
    <dgm:pt modelId="{73C49FA9-886E-8E4B-831E-EE933ABE7BFD}" type="pres">
      <dgm:prSet presAssocID="{72C7B3A5-F6D1-F142-914B-BCF14883597F}" presName="imgShp" presStyleLbl="fgImgPlace1" presStyleIdx="2" presStyleCnt="5"/>
      <dgm:spPr/>
    </dgm:pt>
    <dgm:pt modelId="{E5460E19-775D-FF46-A877-C338C91651C4}" type="pres">
      <dgm:prSet presAssocID="{72C7B3A5-F6D1-F142-914B-BCF14883597F}" presName="txShp" presStyleLbl="node1" presStyleIdx="2" presStyleCnt="5">
        <dgm:presLayoutVars>
          <dgm:bulletEnabled val="1"/>
        </dgm:presLayoutVars>
      </dgm:prSet>
      <dgm:spPr/>
    </dgm:pt>
    <dgm:pt modelId="{7E82A40F-CCE4-784F-86E6-BF9D01401E2B}" type="pres">
      <dgm:prSet presAssocID="{0DE88B5A-9AB6-7547-9A8D-25A5510FCE67}" presName="spacing" presStyleCnt="0"/>
      <dgm:spPr/>
    </dgm:pt>
    <dgm:pt modelId="{26F5B8D3-9B98-DA4C-831D-C7967413A13F}" type="pres">
      <dgm:prSet presAssocID="{12D64876-A698-1E46-A3E0-C3D963C0E3EC}" presName="composite" presStyleCnt="0"/>
      <dgm:spPr/>
    </dgm:pt>
    <dgm:pt modelId="{5D591BE2-1F12-E64A-B7EA-4F8CC320B49F}" type="pres">
      <dgm:prSet presAssocID="{12D64876-A698-1E46-A3E0-C3D963C0E3EC}" presName="imgShp" presStyleLbl="fgImgPlace1" presStyleIdx="3" presStyleCnt="5"/>
      <dgm:spPr/>
    </dgm:pt>
    <dgm:pt modelId="{E841A8DF-AF2D-5242-912A-04A2371F71DC}" type="pres">
      <dgm:prSet presAssocID="{12D64876-A698-1E46-A3E0-C3D963C0E3EC}" presName="txShp" presStyleLbl="node1" presStyleIdx="3" presStyleCnt="5">
        <dgm:presLayoutVars>
          <dgm:bulletEnabled val="1"/>
        </dgm:presLayoutVars>
      </dgm:prSet>
      <dgm:spPr/>
    </dgm:pt>
    <dgm:pt modelId="{22120628-C5FA-DB45-B57E-205997D3DDB2}" type="pres">
      <dgm:prSet presAssocID="{0A154577-37CB-214F-976C-C295C64EDFCA}" presName="spacing" presStyleCnt="0"/>
      <dgm:spPr/>
    </dgm:pt>
    <dgm:pt modelId="{5D878F1A-7FE5-A942-BDBD-557650776802}" type="pres">
      <dgm:prSet presAssocID="{148177CB-3E24-C244-AAD4-FF16092B77BE}" presName="composite" presStyleCnt="0"/>
      <dgm:spPr/>
    </dgm:pt>
    <dgm:pt modelId="{33994917-C7BA-1D48-A6BC-B6EBEE7DE45A}" type="pres">
      <dgm:prSet presAssocID="{148177CB-3E24-C244-AAD4-FF16092B77BE}" presName="imgShp" presStyleLbl="fgImgPlace1" presStyleIdx="4" presStyleCnt="5"/>
      <dgm:spPr/>
    </dgm:pt>
    <dgm:pt modelId="{B90F0F9A-D3B8-1D4F-969E-9E70D5A44204}" type="pres">
      <dgm:prSet presAssocID="{148177CB-3E24-C244-AAD4-FF16092B77BE}" presName="txShp" presStyleLbl="node1" presStyleIdx="4" presStyleCnt="5">
        <dgm:presLayoutVars>
          <dgm:bulletEnabled val="1"/>
        </dgm:presLayoutVars>
      </dgm:prSet>
      <dgm:spPr/>
    </dgm:pt>
  </dgm:ptLst>
  <dgm:cxnLst>
    <dgm:cxn modelId="{300D1307-4985-FF49-9BF8-26156D3D15B9}" srcId="{C5B4735D-6CF5-5A4F-9C0E-6D2263DDCF12}" destId="{148177CB-3E24-C244-AAD4-FF16092B77BE}" srcOrd="4" destOrd="0" parTransId="{0BD00429-246F-6745-9331-CD763A273D75}" sibTransId="{9362A264-BC8F-9346-8EA9-12E622EEE9B4}"/>
    <dgm:cxn modelId="{4F3C8E0C-EE9F-8547-A29B-431C7D56FF67}" type="presOf" srcId="{C5B4735D-6CF5-5A4F-9C0E-6D2263DDCF12}" destId="{8CAE9FC8-E2CF-4743-BD4A-A9CEAC091B48}" srcOrd="0" destOrd="0" presId="urn:microsoft.com/office/officeart/2005/8/layout/vList3"/>
    <dgm:cxn modelId="{40E5851C-203D-814A-9F34-D230C6033B49}" srcId="{C5B4735D-6CF5-5A4F-9C0E-6D2263DDCF12}" destId="{AEA7DA43-C414-A44C-9B9E-1828BA8F53D6}" srcOrd="0" destOrd="0" parTransId="{9CA711BA-BB29-5E46-9968-3CA449324A54}" sibTransId="{F3E31108-C9FB-514C-91D4-93DA07AC064E}"/>
    <dgm:cxn modelId="{1E7A0644-7F7B-5844-8C22-1CE471B106A6}" srcId="{C5B4735D-6CF5-5A4F-9C0E-6D2263DDCF12}" destId="{12D64876-A698-1E46-A3E0-C3D963C0E3EC}" srcOrd="3" destOrd="0" parTransId="{AFBB68C1-A615-BA4D-AEB3-0C8462F7F98B}" sibTransId="{0A154577-37CB-214F-976C-C295C64EDFCA}"/>
    <dgm:cxn modelId="{0E39735A-78BF-CA4F-9711-3B3997D56B44}" srcId="{C5B4735D-6CF5-5A4F-9C0E-6D2263DDCF12}" destId="{4B2540B4-0915-584A-96CE-747F18977338}" srcOrd="1" destOrd="0" parTransId="{4DB6F44A-9DA1-F14F-8183-03E0758F516E}" sibTransId="{136A4376-F651-4341-B31E-33DFE66E320A}"/>
    <dgm:cxn modelId="{CCF0F2B6-1FA1-5243-936C-85F176029E5B}" type="presOf" srcId="{AEA7DA43-C414-A44C-9B9E-1828BA8F53D6}" destId="{C0F7B1FD-B0CE-1848-898C-65D621A56385}" srcOrd="0" destOrd="0" presId="urn:microsoft.com/office/officeart/2005/8/layout/vList3"/>
    <dgm:cxn modelId="{398EC4C7-3F15-944F-81BC-EEACD1D0034F}" type="presOf" srcId="{4B2540B4-0915-584A-96CE-747F18977338}" destId="{087F6EBF-9ACF-1343-B99B-D00BEB7FC9FF}" srcOrd="0" destOrd="0" presId="urn:microsoft.com/office/officeart/2005/8/layout/vList3"/>
    <dgm:cxn modelId="{8B7E1ED0-6F97-6E45-91EF-4FBEC0AF8E34}" type="presOf" srcId="{72C7B3A5-F6D1-F142-914B-BCF14883597F}" destId="{E5460E19-775D-FF46-A877-C338C91651C4}" srcOrd="0" destOrd="0" presId="urn:microsoft.com/office/officeart/2005/8/layout/vList3"/>
    <dgm:cxn modelId="{3C908FD0-B400-4844-A9BA-77716E9BEBA7}" type="presOf" srcId="{148177CB-3E24-C244-AAD4-FF16092B77BE}" destId="{B90F0F9A-D3B8-1D4F-969E-9E70D5A44204}" srcOrd="0" destOrd="0" presId="urn:microsoft.com/office/officeart/2005/8/layout/vList3"/>
    <dgm:cxn modelId="{D18064E0-719D-BF45-A5F4-93DC03345BE6}" type="presOf" srcId="{12D64876-A698-1E46-A3E0-C3D963C0E3EC}" destId="{E841A8DF-AF2D-5242-912A-04A2371F71DC}" srcOrd="0" destOrd="0" presId="urn:microsoft.com/office/officeart/2005/8/layout/vList3"/>
    <dgm:cxn modelId="{8E84D4F9-78FB-4349-97B5-D224F3A0B142}" srcId="{C5B4735D-6CF5-5A4F-9C0E-6D2263DDCF12}" destId="{72C7B3A5-F6D1-F142-914B-BCF14883597F}" srcOrd="2" destOrd="0" parTransId="{13C084C7-F44E-C643-95FE-AABA13BBD079}" sibTransId="{0DE88B5A-9AB6-7547-9A8D-25A5510FCE67}"/>
    <dgm:cxn modelId="{A2F21F46-31D5-7F4E-ADE7-B50B18AE9D3A}" type="presParOf" srcId="{8CAE9FC8-E2CF-4743-BD4A-A9CEAC091B48}" destId="{A0D59E1E-91B5-4545-A131-3A697B548C7D}" srcOrd="0" destOrd="0" presId="urn:microsoft.com/office/officeart/2005/8/layout/vList3"/>
    <dgm:cxn modelId="{79A6B4B3-D55F-EB47-B909-BE997F68ECC4}" type="presParOf" srcId="{A0D59E1E-91B5-4545-A131-3A697B548C7D}" destId="{F287EF9D-077E-784D-B5C4-BD59CC02386B}" srcOrd="0" destOrd="0" presId="urn:microsoft.com/office/officeart/2005/8/layout/vList3"/>
    <dgm:cxn modelId="{43082BA7-51B8-F544-9B38-3534C0BF849D}" type="presParOf" srcId="{A0D59E1E-91B5-4545-A131-3A697B548C7D}" destId="{C0F7B1FD-B0CE-1848-898C-65D621A56385}" srcOrd="1" destOrd="0" presId="urn:microsoft.com/office/officeart/2005/8/layout/vList3"/>
    <dgm:cxn modelId="{A270384F-62B2-184F-92BD-E18F3045D4A1}" type="presParOf" srcId="{8CAE9FC8-E2CF-4743-BD4A-A9CEAC091B48}" destId="{CA183E16-0B53-CF4E-9A1C-A8519AD3ED05}" srcOrd="1" destOrd="0" presId="urn:microsoft.com/office/officeart/2005/8/layout/vList3"/>
    <dgm:cxn modelId="{BCBFADD2-A5FB-9144-9211-94A127156CD2}" type="presParOf" srcId="{8CAE9FC8-E2CF-4743-BD4A-A9CEAC091B48}" destId="{3600D5BF-B35A-7244-B949-11FAC774D8B2}" srcOrd="2" destOrd="0" presId="urn:microsoft.com/office/officeart/2005/8/layout/vList3"/>
    <dgm:cxn modelId="{CDAA1E36-6E60-7840-A27C-91950E2F064A}" type="presParOf" srcId="{3600D5BF-B35A-7244-B949-11FAC774D8B2}" destId="{C5AE50FA-43CF-D64A-944A-70BA3BCDD76D}" srcOrd="0" destOrd="0" presId="urn:microsoft.com/office/officeart/2005/8/layout/vList3"/>
    <dgm:cxn modelId="{F476FFA1-1046-5346-8FC3-C2924D5DA41F}" type="presParOf" srcId="{3600D5BF-B35A-7244-B949-11FAC774D8B2}" destId="{087F6EBF-9ACF-1343-B99B-D00BEB7FC9FF}" srcOrd="1" destOrd="0" presId="urn:microsoft.com/office/officeart/2005/8/layout/vList3"/>
    <dgm:cxn modelId="{631CC974-17E5-A54D-A832-E796962FEDF6}" type="presParOf" srcId="{8CAE9FC8-E2CF-4743-BD4A-A9CEAC091B48}" destId="{CA71AEE1-E2D3-0844-A27E-4BD53FE37562}" srcOrd="3" destOrd="0" presId="urn:microsoft.com/office/officeart/2005/8/layout/vList3"/>
    <dgm:cxn modelId="{F528FE5D-04EE-2A48-8134-D89C6FE43042}" type="presParOf" srcId="{8CAE9FC8-E2CF-4743-BD4A-A9CEAC091B48}" destId="{FDA90D0C-DD8C-A04D-8333-27F26F8BEBF2}" srcOrd="4" destOrd="0" presId="urn:microsoft.com/office/officeart/2005/8/layout/vList3"/>
    <dgm:cxn modelId="{3B71157C-17D8-8345-AFE7-212407A22202}" type="presParOf" srcId="{FDA90D0C-DD8C-A04D-8333-27F26F8BEBF2}" destId="{73C49FA9-886E-8E4B-831E-EE933ABE7BFD}" srcOrd="0" destOrd="0" presId="urn:microsoft.com/office/officeart/2005/8/layout/vList3"/>
    <dgm:cxn modelId="{2ED6160C-B879-4949-9FA4-7F92A0FB074E}" type="presParOf" srcId="{FDA90D0C-DD8C-A04D-8333-27F26F8BEBF2}" destId="{E5460E19-775D-FF46-A877-C338C91651C4}" srcOrd="1" destOrd="0" presId="urn:microsoft.com/office/officeart/2005/8/layout/vList3"/>
    <dgm:cxn modelId="{276C3381-01A5-5C44-AED2-0624970C04B6}" type="presParOf" srcId="{8CAE9FC8-E2CF-4743-BD4A-A9CEAC091B48}" destId="{7E82A40F-CCE4-784F-86E6-BF9D01401E2B}" srcOrd="5" destOrd="0" presId="urn:microsoft.com/office/officeart/2005/8/layout/vList3"/>
    <dgm:cxn modelId="{E25B6B75-915F-E74D-B732-9DF8E743CD9B}" type="presParOf" srcId="{8CAE9FC8-E2CF-4743-BD4A-A9CEAC091B48}" destId="{26F5B8D3-9B98-DA4C-831D-C7967413A13F}" srcOrd="6" destOrd="0" presId="urn:microsoft.com/office/officeart/2005/8/layout/vList3"/>
    <dgm:cxn modelId="{72008155-F2BE-D141-BAE4-4A35D79F448D}" type="presParOf" srcId="{26F5B8D3-9B98-DA4C-831D-C7967413A13F}" destId="{5D591BE2-1F12-E64A-B7EA-4F8CC320B49F}" srcOrd="0" destOrd="0" presId="urn:microsoft.com/office/officeart/2005/8/layout/vList3"/>
    <dgm:cxn modelId="{85224F57-6962-7345-9378-6F2B5954CC99}" type="presParOf" srcId="{26F5B8D3-9B98-DA4C-831D-C7967413A13F}" destId="{E841A8DF-AF2D-5242-912A-04A2371F71DC}" srcOrd="1" destOrd="0" presId="urn:microsoft.com/office/officeart/2005/8/layout/vList3"/>
    <dgm:cxn modelId="{47561A26-F62A-3948-B6AF-8F1CE8348B32}" type="presParOf" srcId="{8CAE9FC8-E2CF-4743-BD4A-A9CEAC091B48}" destId="{22120628-C5FA-DB45-B57E-205997D3DDB2}" srcOrd="7" destOrd="0" presId="urn:microsoft.com/office/officeart/2005/8/layout/vList3"/>
    <dgm:cxn modelId="{9F7B884A-058C-7144-9717-84320534C945}" type="presParOf" srcId="{8CAE9FC8-E2CF-4743-BD4A-A9CEAC091B48}" destId="{5D878F1A-7FE5-A942-BDBD-557650776802}" srcOrd="8" destOrd="0" presId="urn:microsoft.com/office/officeart/2005/8/layout/vList3"/>
    <dgm:cxn modelId="{9EC85336-D52D-1F4B-BDE4-56A0617B27A4}" type="presParOf" srcId="{5D878F1A-7FE5-A942-BDBD-557650776802}" destId="{33994917-C7BA-1D48-A6BC-B6EBEE7DE45A}" srcOrd="0" destOrd="0" presId="urn:microsoft.com/office/officeart/2005/8/layout/vList3"/>
    <dgm:cxn modelId="{F669C0F6-CC92-414D-8742-AF59468DC78F}" type="presParOf" srcId="{5D878F1A-7FE5-A942-BDBD-557650776802}" destId="{B90F0F9A-D3B8-1D4F-969E-9E70D5A44204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B94EF-75A9-7841-AF46-4C9D0CAAF099}">
      <dsp:nvSpPr>
        <dsp:cNvPr id="0" name=""/>
        <dsp:cNvSpPr/>
      </dsp:nvSpPr>
      <dsp:spPr>
        <a:xfrm>
          <a:off x="1261752" y="1209"/>
          <a:ext cx="2588011" cy="155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/>
            <a:t>Aakriti</a:t>
          </a:r>
          <a:r>
            <a:rPr lang="en-US" sz="3100" kern="1200"/>
            <a:t> </a:t>
          </a:r>
          <a:r>
            <a:rPr lang="en-US" sz="3100" kern="1200" err="1"/>
            <a:t>Rupal</a:t>
          </a:r>
          <a:endParaRPr lang="en-US" sz="31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261752" y="1209"/>
        <a:ext cx="2588011" cy="1552806"/>
      </dsp:txXfrm>
    </dsp:sp>
    <dsp:sp modelId="{E6B2EAF5-C349-9E40-94CA-C9A765CA524A}">
      <dsp:nvSpPr>
        <dsp:cNvPr id="0" name=""/>
        <dsp:cNvSpPr/>
      </dsp:nvSpPr>
      <dsp:spPr>
        <a:xfrm>
          <a:off x="4108565" y="1209"/>
          <a:ext cx="2588011" cy="1552806"/>
        </a:xfrm>
        <a:prstGeom prst="rect">
          <a:avLst/>
        </a:prstGeom>
        <a:solidFill>
          <a:schemeClr val="accent5">
            <a:hueOff val="2911898"/>
            <a:satOff val="-15213"/>
            <a:lumOff val="3595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alibri" panose="020F0502020204030204" pitchFamily="34" charset="0"/>
              <a:cs typeface="Calibri" panose="020F0502020204030204" pitchFamily="34" charset="0"/>
            </a:rPr>
            <a:t>Anish Omprakash Pandey</a:t>
          </a:r>
          <a:endParaRPr lang="en-US" sz="3100" kern="1200"/>
        </a:p>
      </dsp:txBody>
      <dsp:txXfrm>
        <a:off x="4108565" y="1209"/>
        <a:ext cx="2588011" cy="1552806"/>
      </dsp:txXfrm>
    </dsp:sp>
    <dsp:sp modelId="{AE1AE061-F184-C544-A94E-40BC51CE0F7D}">
      <dsp:nvSpPr>
        <dsp:cNvPr id="0" name=""/>
        <dsp:cNvSpPr/>
      </dsp:nvSpPr>
      <dsp:spPr>
        <a:xfrm>
          <a:off x="1261752" y="1812817"/>
          <a:ext cx="2588011" cy="1552806"/>
        </a:xfrm>
        <a:prstGeom prst="rect">
          <a:avLst/>
        </a:prstGeom>
        <a:solidFill>
          <a:schemeClr val="accent5">
            <a:hueOff val="5823795"/>
            <a:satOff val="-30426"/>
            <a:lumOff val="718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/>
            <a:t>Phue</a:t>
          </a:r>
          <a:r>
            <a:rPr lang="en-US" sz="3100" kern="1200"/>
            <a:t> </a:t>
          </a:r>
          <a:r>
            <a:rPr lang="en-US" sz="3100" kern="1200" err="1"/>
            <a:t>Phue</a:t>
          </a:r>
          <a:r>
            <a:rPr lang="en-US" sz="3100" kern="1200"/>
            <a:t> Thant</a:t>
          </a:r>
        </a:p>
      </dsp:txBody>
      <dsp:txXfrm>
        <a:off x="1261752" y="1812817"/>
        <a:ext cx="2588011" cy="1552806"/>
      </dsp:txXfrm>
    </dsp:sp>
    <dsp:sp modelId="{7C17C994-EB64-5943-B218-A783E605402F}">
      <dsp:nvSpPr>
        <dsp:cNvPr id="0" name=""/>
        <dsp:cNvSpPr/>
      </dsp:nvSpPr>
      <dsp:spPr>
        <a:xfrm>
          <a:off x="4108565" y="1812817"/>
          <a:ext cx="2588011" cy="1552806"/>
        </a:xfrm>
        <a:prstGeom prst="rect">
          <a:avLst/>
        </a:prstGeom>
        <a:solidFill>
          <a:schemeClr val="accent5">
            <a:hueOff val="8735693"/>
            <a:satOff val="-45639"/>
            <a:lumOff val="10784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/>
            <a:t>Vatsal</a:t>
          </a:r>
          <a:r>
            <a:rPr lang="en-US" sz="3100" kern="1200"/>
            <a:t> Pancholi</a:t>
          </a:r>
        </a:p>
      </dsp:txBody>
      <dsp:txXfrm>
        <a:off x="4108565" y="1812817"/>
        <a:ext cx="2588011" cy="1552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FA4E5-7802-4448-BDA4-EF4A38BD96C0}">
      <dsp:nvSpPr>
        <dsp:cNvPr id="0" name=""/>
        <dsp:cNvSpPr/>
      </dsp:nvSpPr>
      <dsp:spPr>
        <a:xfrm>
          <a:off x="-5878894" y="-900259"/>
          <a:ext cx="7003192" cy="7003192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8ECEE1-3AE8-2942-B5DB-0416FFD2D8F8}">
      <dsp:nvSpPr>
        <dsp:cNvPr id="0" name=""/>
        <dsp:cNvSpPr/>
      </dsp:nvSpPr>
      <dsp:spPr>
        <a:xfrm>
          <a:off x="364967" y="236513"/>
          <a:ext cx="8385148" cy="4728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  <a:cs typeface="Calibri" panose="020F0502020204030204" pitchFamily="34" charset="0"/>
            </a:rPr>
            <a:t>Data and Server Specifications</a:t>
          </a:r>
        </a:p>
      </dsp:txBody>
      <dsp:txXfrm>
        <a:off x="364967" y="236513"/>
        <a:ext cx="8385148" cy="472818"/>
      </dsp:txXfrm>
    </dsp:sp>
    <dsp:sp modelId="{54FCB07B-6BFF-5842-8A06-A8CCC2F63330}">
      <dsp:nvSpPr>
        <dsp:cNvPr id="0" name=""/>
        <dsp:cNvSpPr/>
      </dsp:nvSpPr>
      <dsp:spPr>
        <a:xfrm>
          <a:off x="69455" y="177411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45FFA-4C6E-7D42-98C1-600891E1FFCA}">
      <dsp:nvSpPr>
        <dsp:cNvPr id="0" name=""/>
        <dsp:cNvSpPr/>
      </dsp:nvSpPr>
      <dsp:spPr>
        <a:xfrm>
          <a:off x="793147" y="946158"/>
          <a:ext cx="7956968" cy="472818"/>
        </a:xfrm>
        <a:prstGeom prst="rect">
          <a:avLst/>
        </a:prstGeom>
        <a:gradFill rotWithShape="0">
          <a:gsLst>
            <a:gs pos="0">
              <a:schemeClr val="accent2">
                <a:hueOff val="442631"/>
                <a:satOff val="1522"/>
                <a:lumOff val="-29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442631"/>
                <a:satOff val="1522"/>
                <a:lumOff val="-294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442631"/>
                <a:satOff val="1522"/>
                <a:lumOff val="-294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  <a:cs typeface="Calibri" panose="020F0502020204030204" pitchFamily="34" charset="0"/>
            </a:rPr>
            <a:t>Project Architecture and Workflow</a:t>
          </a:r>
          <a:endParaRPr lang="en-US" sz="2000" kern="1200" dirty="0">
            <a:latin typeface="+mj-lt"/>
          </a:endParaRPr>
        </a:p>
      </dsp:txBody>
      <dsp:txXfrm>
        <a:off x="793147" y="946158"/>
        <a:ext cx="7956968" cy="472818"/>
      </dsp:txXfrm>
    </dsp:sp>
    <dsp:sp modelId="{8357026B-97DF-6F4A-A4AF-07C5941B0620}">
      <dsp:nvSpPr>
        <dsp:cNvPr id="0" name=""/>
        <dsp:cNvSpPr/>
      </dsp:nvSpPr>
      <dsp:spPr>
        <a:xfrm>
          <a:off x="497635" y="887055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42631"/>
              <a:satOff val="1522"/>
              <a:lumOff val="-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93515D-2F5E-404F-9643-1E8FBEE15427}">
      <dsp:nvSpPr>
        <dsp:cNvPr id="0" name=""/>
        <dsp:cNvSpPr/>
      </dsp:nvSpPr>
      <dsp:spPr>
        <a:xfrm>
          <a:off x="1027788" y="1655282"/>
          <a:ext cx="7722328" cy="472818"/>
        </a:xfrm>
        <a:prstGeom prst="rect">
          <a:avLst/>
        </a:prstGeom>
        <a:gradFill rotWithShape="0">
          <a:gsLst>
            <a:gs pos="0">
              <a:schemeClr val="accent2">
                <a:hueOff val="885262"/>
                <a:satOff val="3045"/>
                <a:lumOff val="-588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885262"/>
                <a:satOff val="3045"/>
                <a:lumOff val="-588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885262"/>
                <a:satOff val="3045"/>
                <a:lumOff val="-588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Explanation of the Project Idea</a:t>
          </a:r>
        </a:p>
      </dsp:txBody>
      <dsp:txXfrm>
        <a:off x="1027788" y="1655282"/>
        <a:ext cx="7722328" cy="472818"/>
      </dsp:txXfrm>
    </dsp:sp>
    <dsp:sp modelId="{65E4B239-DB76-6543-BA65-6556B0755C47}">
      <dsp:nvSpPr>
        <dsp:cNvPr id="0" name=""/>
        <dsp:cNvSpPr/>
      </dsp:nvSpPr>
      <dsp:spPr>
        <a:xfrm>
          <a:off x="732276" y="1596180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885262"/>
              <a:satOff val="3045"/>
              <a:lumOff val="-5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DEB37-209E-8746-B047-E3B28538CE08}">
      <dsp:nvSpPr>
        <dsp:cNvPr id="0" name=""/>
        <dsp:cNvSpPr/>
      </dsp:nvSpPr>
      <dsp:spPr>
        <a:xfrm>
          <a:off x="1102706" y="2364927"/>
          <a:ext cx="7647409" cy="472818"/>
        </a:xfrm>
        <a:prstGeom prst="rect">
          <a:avLst/>
        </a:prstGeom>
        <a:gradFill rotWithShape="0">
          <a:gsLst>
            <a:gs pos="0">
              <a:schemeClr val="accent2">
                <a:hueOff val="1327892"/>
                <a:satOff val="4567"/>
                <a:lumOff val="-88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327892"/>
                <a:satOff val="4567"/>
                <a:lumOff val="-882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1327892"/>
                <a:satOff val="4567"/>
                <a:lumOff val="-882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Basic commands for Data Validation</a:t>
          </a:r>
        </a:p>
      </dsp:txBody>
      <dsp:txXfrm>
        <a:off x="1102706" y="2364927"/>
        <a:ext cx="7647409" cy="472818"/>
      </dsp:txXfrm>
    </dsp:sp>
    <dsp:sp modelId="{6F6B4F90-76C8-D24C-8E07-EA25207B9C06}">
      <dsp:nvSpPr>
        <dsp:cNvPr id="0" name=""/>
        <dsp:cNvSpPr/>
      </dsp:nvSpPr>
      <dsp:spPr>
        <a:xfrm>
          <a:off x="807194" y="2305824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327892"/>
              <a:satOff val="4567"/>
              <a:lumOff val="-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B81CA-A852-B949-BD23-81FB5090ED55}">
      <dsp:nvSpPr>
        <dsp:cNvPr id="0" name=""/>
        <dsp:cNvSpPr/>
      </dsp:nvSpPr>
      <dsp:spPr>
        <a:xfrm>
          <a:off x="1027788" y="3074571"/>
          <a:ext cx="7722328" cy="472818"/>
        </a:xfrm>
        <a:prstGeom prst="rect">
          <a:avLst/>
        </a:prstGeom>
        <a:gradFill rotWithShape="0">
          <a:gsLst>
            <a:gs pos="0">
              <a:schemeClr val="accent2">
                <a:hueOff val="1770523"/>
                <a:satOff val="6090"/>
                <a:lumOff val="-1177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770523"/>
                <a:satOff val="6090"/>
                <a:lumOff val="-1177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1770523"/>
                <a:satOff val="6090"/>
                <a:lumOff val="-1177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Exploratory/ Descriptive Analysis</a:t>
          </a:r>
        </a:p>
      </dsp:txBody>
      <dsp:txXfrm>
        <a:off x="1027788" y="3074571"/>
        <a:ext cx="7722328" cy="472818"/>
      </dsp:txXfrm>
    </dsp:sp>
    <dsp:sp modelId="{83F4A677-1740-F844-9D2F-7512D589752A}">
      <dsp:nvSpPr>
        <dsp:cNvPr id="0" name=""/>
        <dsp:cNvSpPr/>
      </dsp:nvSpPr>
      <dsp:spPr>
        <a:xfrm>
          <a:off x="732276" y="3015469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770523"/>
              <a:satOff val="6090"/>
              <a:lumOff val="-1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22CE5-1449-9245-8E9B-13F63758696D}">
      <dsp:nvSpPr>
        <dsp:cNvPr id="0" name=""/>
        <dsp:cNvSpPr/>
      </dsp:nvSpPr>
      <dsp:spPr>
        <a:xfrm>
          <a:off x="793147" y="3783695"/>
          <a:ext cx="7956968" cy="472818"/>
        </a:xfrm>
        <a:prstGeom prst="rect">
          <a:avLst/>
        </a:prstGeom>
        <a:gradFill rotWithShape="0">
          <a:gsLst>
            <a:gs pos="0">
              <a:schemeClr val="accent2">
                <a:hueOff val="2213154"/>
                <a:satOff val="7612"/>
                <a:lumOff val="-147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2213154"/>
                <a:satOff val="7612"/>
                <a:lumOff val="-1471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2213154"/>
                <a:satOff val="7612"/>
                <a:lumOff val="-1471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Analysis of Factors Affecting Used Car Price</a:t>
          </a:r>
        </a:p>
      </dsp:txBody>
      <dsp:txXfrm>
        <a:off x="793147" y="3783695"/>
        <a:ext cx="7956968" cy="472818"/>
      </dsp:txXfrm>
    </dsp:sp>
    <dsp:sp modelId="{FDC9AF0E-AE0B-8C45-9409-95D7659B369B}">
      <dsp:nvSpPr>
        <dsp:cNvPr id="0" name=""/>
        <dsp:cNvSpPr/>
      </dsp:nvSpPr>
      <dsp:spPr>
        <a:xfrm>
          <a:off x="497635" y="3724593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213154"/>
              <a:satOff val="7612"/>
              <a:lumOff val="-1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CEF25-9309-CB46-B246-F1B41F6D0C6F}">
      <dsp:nvSpPr>
        <dsp:cNvPr id="0" name=""/>
        <dsp:cNvSpPr/>
      </dsp:nvSpPr>
      <dsp:spPr>
        <a:xfrm>
          <a:off x="364967" y="4493340"/>
          <a:ext cx="8385148" cy="472818"/>
        </a:xfrm>
        <a:prstGeom prst="rect">
          <a:avLst/>
        </a:prstGeom>
        <a:gradFill rotWithShape="0">
          <a:gsLst>
            <a:gs pos="0">
              <a:schemeClr val="accent2">
                <a:hueOff val="2655785"/>
                <a:satOff val="9135"/>
                <a:lumOff val="-1765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2655785"/>
                <a:satOff val="9135"/>
                <a:lumOff val="-1765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2655785"/>
                <a:satOff val="9135"/>
                <a:lumOff val="-1765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Geo Spatial Visualization</a:t>
          </a:r>
        </a:p>
      </dsp:txBody>
      <dsp:txXfrm>
        <a:off x="364967" y="4493340"/>
        <a:ext cx="8385148" cy="472818"/>
      </dsp:txXfrm>
    </dsp:sp>
    <dsp:sp modelId="{44657267-D0E4-B04A-8543-4D8608C9EC6C}">
      <dsp:nvSpPr>
        <dsp:cNvPr id="0" name=""/>
        <dsp:cNvSpPr/>
      </dsp:nvSpPr>
      <dsp:spPr>
        <a:xfrm>
          <a:off x="69455" y="4434238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CE3A4-E279-3645-8944-986ECAEA7348}">
      <dsp:nvSpPr>
        <dsp:cNvPr id="0" name=""/>
        <dsp:cNvSpPr/>
      </dsp:nvSpPr>
      <dsp:spPr>
        <a:xfrm>
          <a:off x="0" y="0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08D9D6-4DBA-B648-979B-04884D0D8E18}">
      <dsp:nvSpPr>
        <dsp:cNvPr id="0" name=""/>
        <dsp:cNvSpPr/>
      </dsp:nvSpPr>
      <dsp:spPr>
        <a:xfrm>
          <a:off x="0" y="0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>
              <a:solidFill>
                <a:schemeClr val="bg1"/>
              </a:solidFill>
            </a:rPr>
            <a:t>Total number of columns: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66 columns</a:t>
          </a:r>
          <a:r>
            <a:rPr lang="en-US" sz="2000" kern="120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2000" kern="12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0"/>
        <a:ext cx="7974956" cy="855802"/>
      </dsp:txXfrm>
    </dsp:sp>
    <dsp:sp modelId="{2F3C7639-D9A2-E849-90B2-CDD0DEF4D1F3}">
      <dsp:nvSpPr>
        <dsp:cNvPr id="0" name=""/>
        <dsp:cNvSpPr/>
      </dsp:nvSpPr>
      <dsp:spPr>
        <a:xfrm>
          <a:off x="0" y="855802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72ABC3-68F9-B945-9909-70BDABADF694}">
      <dsp:nvSpPr>
        <dsp:cNvPr id="0" name=""/>
        <dsp:cNvSpPr/>
      </dsp:nvSpPr>
      <dsp:spPr>
        <a:xfrm>
          <a:off x="0" y="855802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>
              <a:solidFill>
                <a:schemeClr val="bg1"/>
              </a:solidFill>
            </a:rPr>
            <a:t>Data size: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9.98 GB</a:t>
          </a:r>
          <a:r>
            <a:rPr lang="en-US" sz="2000" kern="120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2000" kern="1200">
            <a:solidFill>
              <a:schemeClr val="bg1"/>
            </a:solidFill>
          </a:endParaRPr>
        </a:p>
      </dsp:txBody>
      <dsp:txXfrm>
        <a:off x="0" y="855802"/>
        <a:ext cx="7974956" cy="855802"/>
      </dsp:txXfrm>
    </dsp:sp>
    <dsp:sp modelId="{B6970AD5-EB69-6341-947A-B8E788A5DE6D}">
      <dsp:nvSpPr>
        <dsp:cNvPr id="0" name=""/>
        <dsp:cNvSpPr/>
      </dsp:nvSpPr>
      <dsp:spPr>
        <a:xfrm>
          <a:off x="0" y="1711605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DCC316-94D3-4747-9723-5A0B5F200F0F}">
      <dsp:nvSpPr>
        <dsp:cNvPr id="0" name=""/>
        <dsp:cNvSpPr/>
      </dsp:nvSpPr>
      <dsp:spPr>
        <a:xfrm>
          <a:off x="0" y="1711605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bg1"/>
              </a:solidFill>
              <a:latin typeface="+mn-lt"/>
            </a:rPr>
            <a:t>Data Source URL: 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+mn-lt"/>
              <a:hlinkClick xmlns:r="http://schemas.openxmlformats.org/officeDocument/2006/relationships" r:id="rId1"/>
            </a:rPr>
            <a:t>https://www.kaggle.com/ananaymital/us-used-cars-dataset</a:t>
          </a:r>
          <a:endParaRPr lang="en-US" sz="2000" kern="1200" dirty="0">
            <a:solidFill>
              <a:schemeClr val="bg1"/>
            </a:solidFill>
            <a:latin typeface="+mn-lt"/>
          </a:endParaRPr>
        </a:p>
      </dsp:txBody>
      <dsp:txXfrm>
        <a:off x="0" y="1711605"/>
        <a:ext cx="7974956" cy="855802"/>
      </dsp:txXfrm>
    </dsp:sp>
    <dsp:sp modelId="{B8EB8972-8005-644B-9A6C-ABEF81987B4A}">
      <dsp:nvSpPr>
        <dsp:cNvPr id="0" name=""/>
        <dsp:cNvSpPr/>
      </dsp:nvSpPr>
      <dsp:spPr>
        <a:xfrm>
          <a:off x="0" y="2567408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6BB5E5-5D66-2541-B84D-67DB49CECB1C}">
      <dsp:nvSpPr>
        <dsp:cNvPr id="0" name=""/>
        <dsp:cNvSpPr/>
      </dsp:nvSpPr>
      <dsp:spPr>
        <a:xfrm>
          <a:off x="0" y="2567408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bg1"/>
              </a:solidFill>
            </a:rPr>
            <a:t>Total number of rows/records: 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</a:rPr>
            <a:t>2,974,151 records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2567408"/>
        <a:ext cx="7974956" cy="8558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CE3A4-E279-3645-8944-986ECAEA7348}">
      <dsp:nvSpPr>
        <dsp:cNvPr id="0" name=""/>
        <dsp:cNvSpPr/>
      </dsp:nvSpPr>
      <dsp:spPr>
        <a:xfrm>
          <a:off x="0" y="0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08D9D6-4DBA-B648-979B-04884D0D8E18}">
      <dsp:nvSpPr>
        <dsp:cNvPr id="0" name=""/>
        <dsp:cNvSpPr/>
      </dsp:nvSpPr>
      <dsp:spPr>
        <a:xfrm>
          <a:off x="0" y="0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>
              <a:solidFill>
                <a:schemeClr val="bg1"/>
              </a:solidFill>
            </a:rPr>
            <a:t>Cluster version: </a:t>
          </a:r>
          <a:r>
            <a:rPr lang="en-US" sz="2000" kern="1200" dirty="0">
              <a:solidFill>
                <a:schemeClr val="bg1"/>
              </a:solidFill>
              <a:latin typeface="+mn-lt"/>
            </a:rPr>
            <a:t>Hive 3.1.2-amzn-4</a:t>
          </a:r>
          <a:endParaRPr lang="en-US" sz="2000" b="0" i="1" kern="1200" dirty="0">
            <a:solidFill>
              <a:schemeClr val="bg1"/>
            </a:solidFill>
            <a:latin typeface="+mn-lt"/>
          </a:endParaRPr>
        </a:p>
      </dsp:txBody>
      <dsp:txXfrm>
        <a:off x="0" y="0"/>
        <a:ext cx="7974956" cy="855802"/>
      </dsp:txXfrm>
    </dsp:sp>
    <dsp:sp modelId="{2F3C7639-D9A2-E849-90B2-CDD0DEF4D1F3}">
      <dsp:nvSpPr>
        <dsp:cNvPr id="0" name=""/>
        <dsp:cNvSpPr/>
      </dsp:nvSpPr>
      <dsp:spPr>
        <a:xfrm>
          <a:off x="0" y="855802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72ABC3-68F9-B945-9909-70BDABADF694}">
      <dsp:nvSpPr>
        <dsp:cNvPr id="0" name=""/>
        <dsp:cNvSpPr/>
      </dsp:nvSpPr>
      <dsp:spPr>
        <a:xfrm>
          <a:off x="0" y="855802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bg1"/>
              </a:solidFill>
            </a:rPr>
            <a:t>Cluster number of nodes: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bg1"/>
              </a:solidFill>
            </a:rPr>
            <a:t>3 node cluster</a:t>
          </a:r>
        </a:p>
      </dsp:txBody>
      <dsp:txXfrm>
        <a:off x="0" y="855802"/>
        <a:ext cx="7974956" cy="855802"/>
      </dsp:txXfrm>
    </dsp:sp>
    <dsp:sp modelId="{B6970AD5-EB69-6341-947A-B8E788A5DE6D}">
      <dsp:nvSpPr>
        <dsp:cNvPr id="0" name=""/>
        <dsp:cNvSpPr/>
      </dsp:nvSpPr>
      <dsp:spPr>
        <a:xfrm>
          <a:off x="0" y="1711605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DCC316-94D3-4747-9723-5A0B5F200F0F}">
      <dsp:nvSpPr>
        <dsp:cNvPr id="0" name=""/>
        <dsp:cNvSpPr/>
      </dsp:nvSpPr>
      <dsp:spPr>
        <a:xfrm>
          <a:off x="0" y="1711605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+mn-lt"/>
            </a:rPr>
            <a:t>Memory size: 58.58</a:t>
          </a:r>
          <a:r>
            <a:rPr lang="en-US" sz="2000" kern="1200" dirty="0">
              <a:solidFill>
                <a:schemeClr val="bg1"/>
              </a:solidFill>
            </a:rPr>
            <a:t> GB</a:t>
          </a:r>
          <a:endParaRPr lang="en-US" sz="2000" kern="1200" dirty="0">
            <a:solidFill>
              <a:schemeClr val="bg1"/>
            </a:solidFill>
            <a:latin typeface="+mn-lt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chemeClr val="bg1"/>
            </a:solidFill>
            <a:latin typeface="+mn-lt"/>
          </a:endParaRPr>
        </a:p>
      </dsp:txBody>
      <dsp:txXfrm>
        <a:off x="0" y="1711605"/>
        <a:ext cx="7974956" cy="855802"/>
      </dsp:txXfrm>
    </dsp:sp>
    <dsp:sp modelId="{B8EB8972-8005-644B-9A6C-ABEF81987B4A}">
      <dsp:nvSpPr>
        <dsp:cNvPr id="0" name=""/>
        <dsp:cNvSpPr/>
      </dsp:nvSpPr>
      <dsp:spPr>
        <a:xfrm>
          <a:off x="0" y="2567408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6BB5E5-5D66-2541-B84D-67DB49CECB1C}">
      <dsp:nvSpPr>
        <dsp:cNvPr id="0" name=""/>
        <dsp:cNvSpPr/>
      </dsp:nvSpPr>
      <dsp:spPr>
        <a:xfrm>
          <a:off x="0" y="2567408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bg1"/>
              </a:solidFill>
              <a:latin typeface="+mn-lt"/>
            </a:rPr>
            <a:t>CPU speed: 8 Core CPU (</a:t>
          </a:r>
          <a:r>
            <a:rPr lang="en-US" sz="2000" kern="1200" dirty="0">
              <a:solidFill>
                <a:schemeClr val="bg1"/>
              </a:solidFill>
              <a:latin typeface="+mn-lt"/>
            </a:rPr>
            <a:t>Intel(R) Xeon(R) Platinum 8167M CPU @ </a:t>
          </a:r>
          <a:r>
            <a:rPr lang="en-US" sz="2000" b="0" kern="1200" dirty="0">
              <a:solidFill>
                <a:schemeClr val="bg1"/>
              </a:solidFill>
              <a:latin typeface="+mn-lt"/>
            </a:rPr>
            <a:t>2.00GHz)</a:t>
          </a:r>
        </a:p>
      </dsp:txBody>
      <dsp:txXfrm>
        <a:off x="0" y="2567408"/>
        <a:ext cx="7974956" cy="855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7B1FD-B0CE-1848-898C-65D621A56385}">
      <dsp:nvSpPr>
        <dsp:cNvPr id="0" name=""/>
        <dsp:cNvSpPr/>
      </dsp:nvSpPr>
      <dsp:spPr>
        <a:xfrm rot="10800000">
          <a:off x="1614877" y="3727"/>
          <a:ext cx="5618463" cy="798800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24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Source</a:t>
          </a:r>
        </a:p>
      </dsp:txBody>
      <dsp:txXfrm rot="10800000">
        <a:off x="1814577" y="3727"/>
        <a:ext cx="5418763" cy="798800"/>
      </dsp:txXfrm>
    </dsp:sp>
    <dsp:sp modelId="{F287EF9D-077E-784D-B5C4-BD59CC02386B}">
      <dsp:nvSpPr>
        <dsp:cNvPr id="0" name=""/>
        <dsp:cNvSpPr/>
      </dsp:nvSpPr>
      <dsp:spPr>
        <a:xfrm>
          <a:off x="1215476" y="3727"/>
          <a:ext cx="798800" cy="79880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87F6EBF-9ACF-1343-B99B-D00BEB7FC9FF}">
      <dsp:nvSpPr>
        <dsp:cNvPr id="0" name=""/>
        <dsp:cNvSpPr/>
      </dsp:nvSpPr>
      <dsp:spPr>
        <a:xfrm rot="10800000">
          <a:off x="1608189" y="1040225"/>
          <a:ext cx="5618463" cy="798800"/>
        </a:xfrm>
        <a:prstGeom prst="homePlate">
          <a:avLst/>
        </a:prstGeom>
        <a:gradFill rotWithShape="0">
          <a:gsLst>
            <a:gs pos="0">
              <a:schemeClr val="accent2">
                <a:hueOff val="663946"/>
                <a:satOff val="2284"/>
                <a:lumOff val="-44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663946"/>
                <a:satOff val="2284"/>
                <a:lumOff val="-441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663946"/>
                <a:satOff val="2284"/>
                <a:lumOff val="-441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24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Data Analysis </a:t>
          </a:r>
          <a:r>
            <a:rPr lang="en-US" sz="2000" kern="1200" dirty="0">
              <a:latin typeface="+mj-lt"/>
              <a:cs typeface="Calibri" panose="020F0502020204030204" pitchFamily="34" charset="0"/>
            </a:rPr>
            <a:t>Preparation</a:t>
          </a:r>
          <a:endParaRPr lang="en-US" sz="2000" kern="1200" dirty="0">
            <a:latin typeface="+mj-lt"/>
          </a:endParaRPr>
        </a:p>
      </dsp:txBody>
      <dsp:txXfrm rot="10800000">
        <a:off x="1807889" y="1040225"/>
        <a:ext cx="5418763" cy="798800"/>
      </dsp:txXfrm>
    </dsp:sp>
    <dsp:sp modelId="{C5AE50FA-43CF-D64A-944A-70BA3BCDD76D}">
      <dsp:nvSpPr>
        <dsp:cNvPr id="0" name=""/>
        <dsp:cNvSpPr/>
      </dsp:nvSpPr>
      <dsp:spPr>
        <a:xfrm>
          <a:off x="1260750" y="1120864"/>
          <a:ext cx="387522" cy="416798"/>
        </a:xfrm>
        <a:prstGeom prst="ellipse">
          <a:avLst/>
        </a:prstGeom>
        <a:solidFill>
          <a:schemeClr val="accent2">
            <a:tint val="50000"/>
            <a:hueOff val="820860"/>
            <a:satOff val="1949"/>
            <a:lumOff val="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460E19-775D-FF46-A877-C338C91651C4}">
      <dsp:nvSpPr>
        <dsp:cNvPr id="0" name=""/>
        <dsp:cNvSpPr/>
      </dsp:nvSpPr>
      <dsp:spPr>
        <a:xfrm rot="10800000">
          <a:off x="1614877" y="2078225"/>
          <a:ext cx="5618463" cy="798800"/>
        </a:xfrm>
        <a:prstGeom prst="homePlate">
          <a:avLst/>
        </a:prstGeom>
        <a:gradFill rotWithShape="0">
          <a:gsLst>
            <a:gs pos="0">
              <a:schemeClr val="accent2">
                <a:hueOff val="1327892"/>
                <a:satOff val="4567"/>
                <a:lumOff val="-88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327892"/>
                <a:satOff val="4567"/>
                <a:lumOff val="-882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1327892"/>
                <a:satOff val="4567"/>
                <a:lumOff val="-882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24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validation and analysis</a:t>
          </a:r>
        </a:p>
      </dsp:txBody>
      <dsp:txXfrm rot="10800000">
        <a:off x="1814577" y="2078225"/>
        <a:ext cx="5418763" cy="798800"/>
      </dsp:txXfrm>
    </dsp:sp>
    <dsp:sp modelId="{73C49FA9-886E-8E4B-831E-EE933ABE7BFD}">
      <dsp:nvSpPr>
        <dsp:cNvPr id="0" name=""/>
        <dsp:cNvSpPr/>
      </dsp:nvSpPr>
      <dsp:spPr>
        <a:xfrm>
          <a:off x="1215476" y="2078225"/>
          <a:ext cx="798800" cy="798800"/>
        </a:xfrm>
        <a:prstGeom prst="ellipse">
          <a:avLst/>
        </a:prstGeom>
        <a:solidFill>
          <a:schemeClr val="accent2">
            <a:tint val="50000"/>
            <a:hueOff val="1641720"/>
            <a:satOff val="3897"/>
            <a:lumOff val="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841A8DF-AF2D-5242-912A-04A2371F71DC}">
      <dsp:nvSpPr>
        <dsp:cNvPr id="0" name=""/>
        <dsp:cNvSpPr/>
      </dsp:nvSpPr>
      <dsp:spPr>
        <a:xfrm rot="10800000">
          <a:off x="1614877" y="3115474"/>
          <a:ext cx="5618463" cy="798800"/>
        </a:xfrm>
        <a:prstGeom prst="homePlate">
          <a:avLst/>
        </a:prstGeom>
        <a:gradFill rotWithShape="0">
          <a:gsLst>
            <a:gs pos="0">
              <a:schemeClr val="accent2">
                <a:hueOff val="1991838"/>
                <a:satOff val="6851"/>
                <a:lumOff val="-132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991838"/>
                <a:satOff val="6851"/>
                <a:lumOff val="-1324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1991838"/>
                <a:satOff val="6851"/>
                <a:lumOff val="-1324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24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  <a:cs typeface="Calibri" panose="020F0502020204030204" pitchFamily="34" charset="0"/>
            </a:rPr>
            <a:t>Data Analysis </a:t>
          </a:r>
          <a:r>
            <a:rPr lang="en-US" sz="2000" kern="1200" dirty="0">
              <a:latin typeface="+mj-lt"/>
            </a:rPr>
            <a:t>Download</a:t>
          </a:r>
          <a:endParaRPr lang="en-US" sz="2000" kern="1200" dirty="0">
            <a:latin typeface="+mj-lt"/>
            <a:cs typeface="Calibri" panose="020F0502020204030204" pitchFamily="34" charset="0"/>
          </a:endParaRPr>
        </a:p>
      </dsp:txBody>
      <dsp:txXfrm rot="10800000">
        <a:off x="1814577" y="3115474"/>
        <a:ext cx="5418763" cy="798800"/>
      </dsp:txXfrm>
    </dsp:sp>
    <dsp:sp modelId="{5D591BE2-1F12-E64A-B7EA-4F8CC320B49F}">
      <dsp:nvSpPr>
        <dsp:cNvPr id="0" name=""/>
        <dsp:cNvSpPr/>
      </dsp:nvSpPr>
      <dsp:spPr>
        <a:xfrm>
          <a:off x="1215476" y="3115474"/>
          <a:ext cx="798800" cy="798800"/>
        </a:xfrm>
        <a:prstGeom prst="ellipse">
          <a:avLst/>
        </a:prstGeom>
        <a:solidFill>
          <a:schemeClr val="accent2">
            <a:tint val="50000"/>
            <a:hueOff val="2462579"/>
            <a:satOff val="5846"/>
            <a:lumOff val="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90F0F9A-D3B8-1D4F-969E-9E70D5A44204}">
      <dsp:nvSpPr>
        <dsp:cNvPr id="0" name=""/>
        <dsp:cNvSpPr/>
      </dsp:nvSpPr>
      <dsp:spPr>
        <a:xfrm rot="10800000">
          <a:off x="1614877" y="4152723"/>
          <a:ext cx="5618463" cy="798800"/>
        </a:xfrm>
        <a:prstGeom prst="homePlate">
          <a:avLst/>
        </a:prstGeom>
        <a:gradFill rotWithShape="0">
          <a:gsLst>
            <a:gs pos="0">
              <a:schemeClr val="accent2">
                <a:hueOff val="2655785"/>
                <a:satOff val="9135"/>
                <a:lumOff val="-1765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2655785"/>
                <a:satOff val="9135"/>
                <a:lumOff val="-1765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2655785"/>
                <a:satOff val="9135"/>
                <a:lumOff val="-1765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24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Visualization</a:t>
          </a:r>
        </a:p>
      </dsp:txBody>
      <dsp:txXfrm rot="10800000">
        <a:off x="1814577" y="4152723"/>
        <a:ext cx="5418763" cy="798800"/>
      </dsp:txXfrm>
    </dsp:sp>
    <dsp:sp modelId="{33994917-C7BA-1D48-A6BC-B6EBEE7DE45A}">
      <dsp:nvSpPr>
        <dsp:cNvPr id="0" name=""/>
        <dsp:cNvSpPr/>
      </dsp:nvSpPr>
      <dsp:spPr>
        <a:xfrm>
          <a:off x="1215476" y="4152723"/>
          <a:ext cx="798800" cy="798800"/>
        </a:xfrm>
        <a:prstGeom prst="ellipse">
          <a:avLst/>
        </a:prstGeom>
        <a:solidFill>
          <a:schemeClr val="accent2">
            <a:tint val="50000"/>
            <a:hueOff val="3283439"/>
            <a:satOff val="7794"/>
            <a:lumOff val="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A9D28-4B18-4641-8EAD-CDD8BE6C27C0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54B0E-25CD-074F-A1F3-30766A1C2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7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10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3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3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34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28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8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0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77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0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73" y="269441"/>
            <a:ext cx="7958331" cy="5386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6872" y="1257329"/>
            <a:ext cx="9885079" cy="533122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3946" y="8477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9DD800-4BCA-E341-546A-28E54448F8FC}"/>
              </a:ext>
            </a:extLst>
          </p:cNvPr>
          <p:cNvSpPr/>
          <p:nvPr userDrawn="1"/>
        </p:nvSpPr>
        <p:spPr>
          <a:xfrm>
            <a:off x="1003946" y="808055"/>
            <a:ext cx="10068005" cy="95325"/>
          </a:xfrm>
          <a:prstGeom prst="rect">
            <a:avLst/>
          </a:prstGeom>
          <a:gradFill flip="none" rotWithShape="1">
            <a:gsLst>
              <a:gs pos="0">
                <a:srgbClr val="2B3B35"/>
              </a:gs>
              <a:gs pos="50000">
                <a:srgbClr val="2B3B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9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73" y="269441"/>
            <a:ext cx="10037478" cy="53861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6872" y="1711435"/>
            <a:ext cx="4909128" cy="48771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3946" y="8477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9DD800-4BCA-E341-546A-28E54448F8FC}"/>
              </a:ext>
            </a:extLst>
          </p:cNvPr>
          <p:cNvSpPr/>
          <p:nvPr userDrawn="1"/>
        </p:nvSpPr>
        <p:spPr>
          <a:xfrm>
            <a:off x="1003946" y="1194425"/>
            <a:ext cx="10068005" cy="95325"/>
          </a:xfrm>
          <a:prstGeom prst="rect">
            <a:avLst/>
          </a:prstGeom>
          <a:gradFill flip="none" rotWithShape="1">
            <a:gsLst>
              <a:gs pos="0">
                <a:srgbClr val="2B3B35"/>
              </a:gs>
              <a:gs pos="50000">
                <a:srgbClr val="2B3B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2873D4-78AE-9C4D-5A85-37182BEC4DB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711435"/>
            <a:ext cx="5128351" cy="48771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9CA92B-6636-2E95-E63E-0C93496B3BFD}"/>
              </a:ext>
            </a:extLst>
          </p:cNvPr>
          <p:cNvSpPr txBox="1">
            <a:spLocks/>
          </p:cNvSpPr>
          <p:nvPr userDrawn="1"/>
        </p:nvSpPr>
        <p:spPr>
          <a:xfrm>
            <a:off x="1186873" y="804892"/>
            <a:ext cx="10037478" cy="3895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B027D6-88E1-47C6-9508-F2225205AC8F}"/>
              </a:ext>
            </a:extLst>
          </p:cNvPr>
          <p:cNvSpPr txBox="1">
            <a:spLocks/>
          </p:cNvSpPr>
          <p:nvPr userDrawn="1"/>
        </p:nvSpPr>
        <p:spPr>
          <a:xfrm>
            <a:off x="1186340" y="826358"/>
            <a:ext cx="10037478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6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7856779-5DD3-B41E-C69B-D55D88035738}"/>
              </a:ext>
            </a:extLst>
          </p:cNvPr>
          <p:cNvSpPr txBox="1">
            <a:spLocks/>
          </p:cNvSpPr>
          <p:nvPr userDrawn="1"/>
        </p:nvSpPr>
        <p:spPr>
          <a:xfrm>
            <a:off x="1171898" y="1325066"/>
            <a:ext cx="10037478" cy="42373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60431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9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9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5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2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6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950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upal23/CIS-5200-Project-Files/settings/access?query=filter%3Acollaborator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Layout" Target="../diagrams/layout5.xml"/><Relationship Id="rId21" Type="http://schemas.openxmlformats.org/officeDocument/2006/relationships/image" Target="../media/image18.sv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5" Type="http://schemas.openxmlformats.org/officeDocument/2006/relationships/hyperlink" Target="https://www.pngguru.com/free-transparent-background-png-clipart-abdyz" TargetMode="External"/><Relationship Id="rId2" Type="http://schemas.openxmlformats.org/officeDocument/2006/relationships/diagramData" Target="../diagrams/data5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8.jpeg"/><Relationship Id="rId24" Type="http://schemas.openxmlformats.org/officeDocument/2006/relationships/image" Target="../media/image21.jpeg"/><Relationship Id="rId5" Type="http://schemas.openxmlformats.org/officeDocument/2006/relationships/diagramColors" Target="../diagrams/colors5.xml"/><Relationship Id="rId15" Type="http://schemas.openxmlformats.org/officeDocument/2006/relationships/image" Target="../media/image12.pn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.png"/><Relationship Id="rId14" Type="http://schemas.openxmlformats.org/officeDocument/2006/relationships/image" Target="../media/image11.jpeg"/><Relationship Id="rId2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27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75" name="Freeform: Shape 29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6" name="Picture 3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77" name="Rectangle 3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Freeform: Shape 3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Oval 3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13FC3-637B-63AE-2F00-CF54DBA1F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7556" y="2151161"/>
            <a:ext cx="8839200" cy="3692556"/>
          </a:xfrm>
        </p:spPr>
        <p:txBody>
          <a:bodyPr>
            <a:normAutofit/>
          </a:bodyPr>
          <a:lstStyle/>
          <a:p>
            <a:pPr algn="l"/>
            <a:r>
              <a:rPr lang="en-US" sz="4400">
                <a:cs typeface="Calibri"/>
              </a:rPr>
              <a:t>US used cars data analysis</a:t>
            </a:r>
            <a:br>
              <a:rPr lang="en-US" sz="4400">
                <a:cs typeface="Calibri"/>
              </a:rPr>
            </a:br>
            <a:r>
              <a:rPr lang="en-US" sz="4400">
                <a:cs typeface="Calibri"/>
              </a:rPr>
              <a:t>    </a:t>
            </a:r>
            <a:r>
              <a:rPr lang="en-US" sz="2400">
                <a:cs typeface="Calibri"/>
              </a:rPr>
              <a:t>(</a:t>
            </a:r>
            <a:r>
              <a:rPr lang="en-US" sz="2400"/>
              <a:t>CIS 5200 | </a:t>
            </a:r>
            <a:r>
              <a:rPr lang="en-US" sz="2400" i="1">
                <a:cs typeface="Calibri"/>
              </a:rPr>
              <a:t>Final Project - </a:t>
            </a:r>
            <a:r>
              <a:rPr lang="en-US" sz="2400" i="1"/>
              <a:t>Spring 2022) </a:t>
            </a:r>
            <a:br>
              <a:rPr lang="en-US" sz="2400" i="1"/>
            </a:br>
            <a:br>
              <a:rPr lang="en-US" sz="2400" i="1"/>
            </a:br>
            <a:r>
              <a:rPr lang="en-US" sz="2000" i="1"/>
              <a:t>05/11/2022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A60AD-F56B-3323-55E4-9FF0D0986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367" y="5342837"/>
            <a:ext cx="6437630" cy="133550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>
                <a:cs typeface="Calibri"/>
              </a:rPr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32793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cs typeface="Consolas" panose="020B0609020204030204" pitchFamily="49" charset="0"/>
              </a:rPr>
              <a:t>Descriptive Analysis </a:t>
            </a:r>
            <a:br>
              <a:rPr lang="en-US" dirty="0">
                <a:solidFill>
                  <a:schemeClr val="bg1"/>
                </a:solidFill>
                <a:cs typeface="Consolas" panose="020B0609020204030204" pitchFamily="49" charset="0"/>
              </a:rPr>
            </a:br>
            <a:r>
              <a:rPr lang="en-US" sz="2700" dirty="0">
                <a:solidFill>
                  <a:schemeClr val="bg1"/>
                </a:solidFill>
                <a:cs typeface="Consolas" panose="020B0609020204030204" pitchFamily="49" charset="0"/>
              </a:rPr>
              <a:t>(Car size engine vs fuel economy)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446" y="1879943"/>
            <a:ext cx="4152779" cy="350263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 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engine_type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car_engine_type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ceil(AVG(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city_fuel_economy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avg_fuel_economy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engine_type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avg(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city_fuel_economy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DESC LIMIT 10;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4C8C946F-3778-0D00-23AD-AF7FABCAE0B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r="9659" b="2021"/>
          <a:stretch/>
        </p:blipFill>
        <p:spPr>
          <a:xfrm>
            <a:off x="8094130" y="1392174"/>
            <a:ext cx="3130221" cy="227767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0A20-2333-16CF-B68A-3460EA6D5CD3}"/>
              </a:ext>
            </a:extLst>
          </p:cNvPr>
          <p:cNvSpPr txBox="1"/>
          <p:nvPr/>
        </p:nvSpPr>
        <p:spPr>
          <a:xfrm>
            <a:off x="982661" y="6370168"/>
            <a:ext cx="732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Observation: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fuel economy of I3 hybrid is maximum.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E446C-B84F-39A2-C08F-63F32CD577F9}"/>
              </a:ext>
            </a:extLst>
          </p:cNvPr>
          <p:cNvSpPr txBox="1"/>
          <p:nvPr/>
        </p:nvSpPr>
        <p:spPr>
          <a:xfrm>
            <a:off x="1186873" y="1392174"/>
            <a:ext cx="830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Consolas" panose="020B0609020204030204" pitchFamily="49" charset="0"/>
              </a:rPr>
              <a:t>Effect of car engine size on fuel economy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33BCA57-B075-F91D-63F8-D1F129D26E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9325439"/>
              </p:ext>
            </p:extLst>
          </p:nvPr>
        </p:nvGraphicFramePr>
        <p:xfrm>
          <a:off x="6410861" y="3865865"/>
          <a:ext cx="4817087" cy="2465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801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771" y="266218"/>
            <a:ext cx="10021263" cy="821802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sz="31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Car sold based on car 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872" y="1989301"/>
            <a:ext cx="4629870" cy="3933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count(vin)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number_of_cars_sold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count(vin) desc limit 5;</a:t>
            </a: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5B10C-F86B-3010-761B-7DAA56E60FD7}"/>
              </a:ext>
            </a:extLst>
          </p:cNvPr>
          <p:cNvSpPr txBox="1"/>
          <p:nvPr/>
        </p:nvSpPr>
        <p:spPr>
          <a:xfrm>
            <a:off x="1186872" y="1461672"/>
            <a:ext cx="990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Number of cars sold based on the car type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CA7E6017-6F42-BC63-AC92-EB2E68D3878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r="20287" b="-2859"/>
          <a:stretch/>
        </p:blipFill>
        <p:spPr bwMode="auto">
          <a:xfrm>
            <a:off x="6906220" y="1471304"/>
            <a:ext cx="3932129" cy="187464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751E4FB-ECF1-2986-B18B-E542AF629C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3163356"/>
              </p:ext>
            </p:extLst>
          </p:nvPr>
        </p:nvGraphicFramePr>
        <p:xfrm>
          <a:off x="6615265" y="3508254"/>
          <a:ext cx="4260741" cy="3086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49485-BE6D-D870-19B4-4E21A51245F4}"/>
              </a:ext>
            </a:extLst>
          </p:cNvPr>
          <p:cNvSpPr txBox="1"/>
          <p:nvPr/>
        </p:nvSpPr>
        <p:spPr>
          <a:xfrm>
            <a:off x="1149757" y="4688442"/>
            <a:ext cx="5225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: SUVs followed by Sedans are the most preferred used car type </a:t>
            </a:r>
          </a:p>
        </p:txBody>
      </p:sp>
    </p:spTree>
    <p:extLst>
      <p:ext uri="{BB962C8B-B14F-4D97-AF65-F5344CB8AC3E}">
        <p14:creationId xmlns:p14="http://schemas.microsoft.com/office/powerpoint/2010/main" val="32660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771" y="266218"/>
            <a:ext cx="10021263" cy="821802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 </a:t>
            </a:r>
            <a:br>
              <a:rPr lang="en-US" sz="31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Car sold based on car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771" y="2108803"/>
            <a:ext cx="4236334" cy="35280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+mj-lt"/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 </a:t>
            </a:r>
            <a:r>
              <a:rPr lang="en-US" dirty="0">
                <a:solidFill>
                  <a:schemeClr val="bg1"/>
                </a:solidFill>
              </a:rPr>
              <a:t>select CONCAT(</a:t>
            </a:r>
            <a:r>
              <a:rPr lang="en-US" dirty="0" err="1">
                <a:solidFill>
                  <a:schemeClr val="bg1"/>
                </a:solidFill>
              </a:rPr>
              <a:t>make_name</a:t>
            </a:r>
            <a:r>
              <a:rPr lang="en-US" dirty="0">
                <a:solidFill>
                  <a:schemeClr val="bg1"/>
                </a:solidFill>
              </a:rPr>
              <a:t>, " ", </a:t>
            </a:r>
            <a:r>
              <a:rPr lang="en-US" dirty="0" err="1">
                <a:solidFill>
                  <a:schemeClr val="bg1"/>
                </a:solidFill>
              </a:rPr>
              <a:t>model_name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en-US" dirty="0" err="1">
                <a:solidFill>
                  <a:schemeClr val="bg1"/>
                </a:solidFill>
              </a:rPr>
              <a:t>cars_model</a:t>
            </a:r>
            <a:r>
              <a:rPr lang="en-US" dirty="0">
                <a:solidFill>
                  <a:schemeClr val="bg1"/>
                </a:solidFill>
              </a:rPr>
              <a:t>, count(vin) AS </a:t>
            </a:r>
            <a:r>
              <a:rPr lang="en-US" dirty="0" err="1">
                <a:solidFill>
                  <a:schemeClr val="bg1"/>
                </a:solidFill>
              </a:rPr>
              <a:t>number_of_cars_sold</a:t>
            </a:r>
            <a:r>
              <a:rPr lang="en-US" dirty="0">
                <a:solidFill>
                  <a:schemeClr val="bg1"/>
                </a:solidFill>
              </a:rPr>
              <a:t> from </a:t>
            </a:r>
            <a:r>
              <a:rPr lang="en-US" dirty="0" err="1">
                <a:solidFill>
                  <a:schemeClr val="bg1"/>
                </a:solidFill>
              </a:rPr>
              <a:t>used_cars</a:t>
            </a:r>
            <a:r>
              <a:rPr lang="en-US" dirty="0">
                <a:solidFill>
                  <a:schemeClr val="bg1"/>
                </a:solidFill>
              </a:rPr>
              <a:t> group by CONCAT(</a:t>
            </a:r>
            <a:r>
              <a:rPr lang="en-US" dirty="0" err="1">
                <a:solidFill>
                  <a:schemeClr val="bg1"/>
                </a:solidFill>
              </a:rPr>
              <a:t>make_name</a:t>
            </a:r>
            <a:r>
              <a:rPr lang="en-US" dirty="0">
                <a:solidFill>
                  <a:schemeClr val="bg1"/>
                </a:solidFill>
              </a:rPr>
              <a:t>, " ", </a:t>
            </a:r>
            <a:r>
              <a:rPr lang="en-US" dirty="0" err="1">
                <a:solidFill>
                  <a:schemeClr val="bg1"/>
                </a:solidFill>
              </a:rPr>
              <a:t>model_name</a:t>
            </a:r>
            <a:r>
              <a:rPr lang="en-US" dirty="0">
                <a:solidFill>
                  <a:schemeClr val="bg1"/>
                </a:solidFill>
              </a:rPr>
              <a:t>) order by count(vin) desc limit 20;</a:t>
            </a:r>
            <a:endParaRPr lang="en-US" sz="18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5B10C-F86B-3010-761B-7DAA56E60FD7}"/>
              </a:ext>
            </a:extLst>
          </p:cNvPr>
          <p:cNvSpPr txBox="1"/>
          <p:nvPr/>
        </p:nvSpPr>
        <p:spPr>
          <a:xfrm>
            <a:off x="1186872" y="1461672"/>
            <a:ext cx="9910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Number of cars sold based on the car model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35E93-DC7A-BA79-22C3-9515D4966647}"/>
              </a:ext>
            </a:extLst>
          </p:cNvPr>
          <p:cNvSpPr txBox="1"/>
          <p:nvPr/>
        </p:nvSpPr>
        <p:spPr>
          <a:xfrm>
            <a:off x="1057560" y="5728273"/>
            <a:ext cx="972804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Ford F-150 and Chevrolet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Silverando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are the highest selling used car models  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F4A4975-823E-85A0-C16A-88490BF42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" r="8879"/>
          <a:stretch/>
        </p:blipFill>
        <p:spPr>
          <a:xfrm>
            <a:off x="6999021" y="1738820"/>
            <a:ext cx="3731163" cy="35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771" y="266218"/>
            <a:ext cx="10021263" cy="821802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sz="31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Car sold based on car model – Graphical Representation)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806" y="1469985"/>
            <a:ext cx="4423238" cy="467946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sz="6200" b="1" dirty="0">
              <a:solidFill>
                <a:schemeClr val="bg1"/>
              </a:solidFill>
              <a:latin typeface="+mj-lt"/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6200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 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OVERWRITE DIRECTORY '/user/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arupal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/data/' ROW FORMAT DELIMITED FIELDS TERMINATED BY ',' select CONCAT(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make_name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 ", 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AS 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cars_model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count(vin) AS 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number_of_cars_sold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group by CONCAT(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make_name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 ", 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order by count(vin) desc limit 20;</a:t>
            </a:r>
          </a:p>
          <a:p>
            <a:pPr marL="0" indent="0">
              <a:buNone/>
            </a:pPr>
            <a:endParaRPr lang="en-US" sz="6200" b="1" dirty="0">
              <a:solidFill>
                <a:schemeClr val="bg1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06379-7BB0-4D8D-7A80-1EDAA29B19A0}"/>
              </a:ext>
            </a:extLst>
          </p:cNvPr>
          <p:cNvSpPr txBox="1"/>
          <p:nvPr/>
        </p:nvSpPr>
        <p:spPr>
          <a:xfrm>
            <a:off x="1127806" y="5641875"/>
            <a:ext cx="972804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Ford F-150 and Chevrolet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Silverando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are the highest selling used car models  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178401B-42FC-8EDD-1DA9-BE5CBEA553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452068"/>
              </p:ext>
            </p:extLst>
          </p:nvPr>
        </p:nvGraphicFramePr>
        <p:xfrm>
          <a:off x="5606464" y="1705520"/>
          <a:ext cx="5513150" cy="3295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788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751" y="321972"/>
            <a:ext cx="9897958" cy="759852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sz="31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Average price of Ford F-150)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670" y="1794077"/>
            <a:ext cx="4500134" cy="44502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a typeface="+mn-lt"/>
                <a:cs typeface="Consolas" panose="020B0609020204030204" pitchFamily="49" charset="0"/>
              </a:rPr>
              <a:t>Hive&gt;&gt;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count(vin)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number_of_cars_sold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ceil(avg(price))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average_price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CONCAT(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make_name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 ",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'Ford F-150' 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 limit 20;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5B10C-F86B-3010-761B-7DAA56E60FD7}"/>
              </a:ext>
            </a:extLst>
          </p:cNvPr>
          <p:cNvSpPr txBox="1"/>
          <p:nvPr/>
        </p:nvSpPr>
        <p:spPr>
          <a:xfrm>
            <a:off x="991406" y="1288338"/>
            <a:ext cx="10003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Number of cars sold and the average price of the car for different vehicle years for Ford F – 150?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BF5FEAA-3A78-56A6-6BB8-12583A97C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r="30113" b="5827"/>
          <a:stretch/>
        </p:blipFill>
        <p:spPr>
          <a:xfrm>
            <a:off x="6093197" y="1797099"/>
            <a:ext cx="4617890" cy="391997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9EC1C7-D4AE-E058-FC80-C1A680108D69}"/>
              </a:ext>
            </a:extLst>
          </p:cNvPr>
          <p:cNvSpPr txBox="1"/>
          <p:nvPr/>
        </p:nvSpPr>
        <p:spPr>
          <a:xfrm>
            <a:off x="999119" y="5605358"/>
            <a:ext cx="53648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Observation: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The average price of Ford- F-150  decreases as the vehicle-year increases 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642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751" y="321972"/>
            <a:ext cx="9897958" cy="759852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sz="31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Average price of Ford F-150)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3967839-16BE-FB15-5876-15DB522D0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74301"/>
              </p:ext>
            </p:extLst>
          </p:nvPr>
        </p:nvGraphicFramePr>
        <p:xfrm>
          <a:off x="2216907" y="1441652"/>
          <a:ext cx="7458909" cy="447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9EC1C7-D4AE-E058-FC80-C1A680108D69}"/>
              </a:ext>
            </a:extLst>
          </p:cNvPr>
          <p:cNvSpPr txBox="1"/>
          <p:nvPr/>
        </p:nvSpPr>
        <p:spPr>
          <a:xfrm>
            <a:off x="1199751" y="6072742"/>
            <a:ext cx="967303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Observation: 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The average price of Ford- F-150  decreases as the vehicle-year increases 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018" y="188264"/>
            <a:ext cx="9885078" cy="818498"/>
          </a:xfrm>
        </p:spPr>
        <p:txBody>
          <a:bodyPr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(Sales distribution across cities)</a:t>
            </a:r>
            <a:br>
              <a:rPr lang="en-US" sz="3100" b="1" u="sng" dirty="0">
                <a:solidFill>
                  <a:schemeClr val="bg1"/>
                </a:solidFill>
                <a:ea typeface="+mn-lt"/>
                <a:cs typeface="+mn-lt"/>
              </a:rPr>
            </a:br>
            <a:endParaRPr lang="en-US" sz="3100" b="1" u="sng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744" y="1926352"/>
            <a:ext cx="3916599" cy="36347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 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city As city, count(vin)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no_of_cars_sold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group by city order by count(vin) desc LIMIT 10;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456504" y="529302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67A3231C-5099-19C7-E373-3E2F482F498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2189" r="17533" b="1867"/>
          <a:stretch/>
        </p:blipFill>
        <p:spPr>
          <a:xfrm>
            <a:off x="8109715" y="1347800"/>
            <a:ext cx="3171450" cy="2415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244456-7204-86F0-3EFD-F04938AE7A8D}"/>
              </a:ext>
            </a:extLst>
          </p:cNvPr>
          <p:cNvSpPr txBox="1"/>
          <p:nvPr/>
        </p:nvSpPr>
        <p:spPr>
          <a:xfrm>
            <a:off x="989752" y="1429473"/>
            <a:ext cx="9884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Distribution of used cars sales across different cities in the 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90752-C670-6667-B9EF-6E704808AFBD}"/>
              </a:ext>
            </a:extLst>
          </p:cNvPr>
          <p:cNvSpPr txBox="1"/>
          <p:nvPr/>
        </p:nvSpPr>
        <p:spPr>
          <a:xfrm>
            <a:off x="1003607" y="5561076"/>
            <a:ext cx="608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The used car sales is highest in Houston. 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66F8FCC-00D0-DAA3-20FA-52BAB0CA1B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059212"/>
              </p:ext>
            </p:extLst>
          </p:nvPr>
        </p:nvGraphicFramePr>
        <p:xfrm>
          <a:off x="6954981" y="3956157"/>
          <a:ext cx="4326184" cy="2720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20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58" y="169849"/>
            <a:ext cx="9885078" cy="81849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Analysis of Factors Affecting Used Car Prices </a:t>
            </a:r>
            <a:b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(Car accidents)</a:t>
            </a:r>
            <a:br>
              <a:rPr lang="en-US" sz="3100" b="1" u="sng" dirty="0">
                <a:solidFill>
                  <a:schemeClr val="bg1"/>
                </a:solidFill>
                <a:ea typeface="+mn-lt"/>
                <a:cs typeface="+mn-lt"/>
              </a:rPr>
            </a:br>
            <a:endParaRPr lang="en-US" sz="3100" b="1" u="sng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645" y="1884446"/>
            <a:ext cx="5322868" cy="405859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dirty="0">
                <a:solidFill>
                  <a:schemeClr val="bg1"/>
                </a:solidFill>
                <a:ea typeface="+mn-lt"/>
                <a:cs typeface="Consolas" panose="020B0609020204030204" pitchFamily="49" charset="0"/>
              </a:rPr>
              <a:t>Hive&gt;&gt; 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avg(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used_car_temp.savings_amount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used_car_temp.price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)*100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discount_percent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used_car_temp.has_accidents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(select * from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mileage &lt; 10000)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CONCAT(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used_car_temp.make_name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 ",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used_car_temp.model_name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'Ford F-150' AND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used_car_temp.has_accidents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NULL group by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used_car_temp.has_accidents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44456-7204-86F0-3EFD-F04938AE7A8D}"/>
              </a:ext>
            </a:extLst>
          </p:cNvPr>
          <p:cNvSpPr txBox="1"/>
          <p:nvPr/>
        </p:nvSpPr>
        <p:spPr>
          <a:xfrm>
            <a:off x="1040495" y="1346733"/>
            <a:ext cx="9884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Effect of a car accident on price of the car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90752-C670-6667-B9EF-6E704808AFBD}"/>
              </a:ext>
            </a:extLst>
          </p:cNvPr>
          <p:cNvSpPr txBox="1"/>
          <p:nvPr/>
        </p:nvSpPr>
        <p:spPr>
          <a:xfrm>
            <a:off x="1040495" y="5943041"/>
            <a:ext cx="957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The discount percent given by dealer increases if the car has had an accident. 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CC1757D-51B2-CA14-2D85-EBCB1F2F6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3664" b="-4942"/>
          <a:stretch/>
        </p:blipFill>
        <p:spPr>
          <a:xfrm>
            <a:off x="6496223" y="1572370"/>
            <a:ext cx="4817038" cy="15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119" y="176247"/>
            <a:ext cx="10167369" cy="79865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(Effect of car accident on days on market)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020" y="1398243"/>
            <a:ext cx="4081857" cy="40615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Hive </a:t>
            </a:r>
            <a:r>
              <a:rPr lang="en-US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ceil(avg(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daysonmarket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average_days_on_market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NULL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avg(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daysonmarket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E804BF5-30FF-8B5D-E321-8F198F82086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/>
          <a:srcRect r="18855" b="1435"/>
          <a:stretch/>
        </p:blipFill>
        <p:spPr>
          <a:xfrm>
            <a:off x="5777498" y="1829831"/>
            <a:ext cx="5298772" cy="165458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9E9A0F-F642-4A03-6EA6-EEBCD883A657}"/>
              </a:ext>
            </a:extLst>
          </p:cNvPr>
          <p:cNvSpPr txBox="1"/>
          <p:nvPr/>
        </p:nvSpPr>
        <p:spPr>
          <a:xfrm>
            <a:off x="1088020" y="5105813"/>
            <a:ext cx="957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The days on market of used cars with accidents is higher than cars with no accident history. </a:t>
            </a:r>
          </a:p>
        </p:txBody>
      </p:sp>
    </p:spTree>
    <p:extLst>
      <p:ext uri="{BB962C8B-B14F-4D97-AF65-F5344CB8AC3E}">
        <p14:creationId xmlns:p14="http://schemas.microsoft.com/office/powerpoint/2010/main" val="160950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EC5E8E-83E8-A442-499C-A80AD51E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73" y="200166"/>
            <a:ext cx="9328727" cy="53861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Analysis of Factors Affecting Used Car Prices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E5F413-CE76-F7E0-D4D7-172BEDAC4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252" y="1511300"/>
            <a:ext cx="9725977" cy="1917700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Selected potential attributes affecting car price - car type, has accidents, owner count, days on market, vehicle year and mileage 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Created buckets or range of values for continuous variables/ factors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To analyze effect of one attribute, all other factors were kept constant and effect of that attribute on car price was determined</a:t>
            </a:r>
          </a:p>
        </p:txBody>
      </p:sp>
      <p:pic>
        <p:nvPicPr>
          <p:cNvPr id="4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4F6528B-8FB4-E683-9896-3A0DA96EA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73" y="4377102"/>
            <a:ext cx="9973530" cy="2168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42D18-CFD3-EEF4-58D7-8908D224E6E7}"/>
              </a:ext>
            </a:extLst>
          </p:cNvPr>
          <p:cNvSpPr txBox="1"/>
          <p:nvPr/>
        </p:nvSpPr>
        <p:spPr>
          <a:xfrm>
            <a:off x="1233011" y="3655341"/>
            <a:ext cx="972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>
                <a:solidFill>
                  <a:schemeClr val="bg1"/>
                </a:solidFill>
              </a:rPr>
              <a:t>Analysis Table Data Export – Create analysis table using selected attributes</a:t>
            </a:r>
            <a:endParaRPr lang="en-US" sz="2000" i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FBF08-F562-4E28-07DC-E771D2F55D3A}"/>
              </a:ext>
            </a:extLst>
          </p:cNvPr>
          <p:cNvSpPr txBox="1"/>
          <p:nvPr/>
        </p:nvSpPr>
        <p:spPr>
          <a:xfrm>
            <a:off x="1186873" y="1068027"/>
            <a:ext cx="750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Analysis Methodology:</a:t>
            </a:r>
          </a:p>
        </p:txBody>
      </p:sp>
    </p:spTree>
    <p:extLst>
      <p:ext uri="{BB962C8B-B14F-4D97-AF65-F5344CB8AC3E}">
        <p14:creationId xmlns:p14="http://schemas.microsoft.com/office/powerpoint/2010/main" val="299835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4D72EA5-19BB-B070-70BA-2B11EFD36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112163"/>
              </p:ext>
            </p:extLst>
          </p:nvPr>
        </p:nvGraphicFramePr>
        <p:xfrm>
          <a:off x="2611808" y="2367883"/>
          <a:ext cx="7958330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11F60C7D-41F0-2D5C-3C92-2D35F62CF920}"/>
              </a:ext>
            </a:extLst>
          </p:cNvPr>
          <p:cNvSpPr txBox="1">
            <a:spLocks/>
          </p:cNvSpPr>
          <p:nvPr/>
        </p:nvSpPr>
        <p:spPr>
          <a:xfrm>
            <a:off x="1365811" y="216301"/>
            <a:ext cx="7419372" cy="5002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cs typeface="Arial"/>
              </a:rPr>
              <a:t>Team Members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802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889" y="207455"/>
            <a:ext cx="10037478" cy="5386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Analysis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57" y="1328057"/>
            <a:ext cx="10125390" cy="261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Hive&gt;&gt;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EXTERNAL TABLE IF NOT EXISTS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used_cars_analysis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(price DECIMAL(12,2),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car_model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VARCHAR(64),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BOOLEAN,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number_of_owners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INTEGER,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days_on_market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VARCHAR(64),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STRING, mileage VARCHAR(64),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number_of_rows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INTEGER) ROW FORMAT DELIMITED FIELDS TERMINATED BY ',' STORED AS TEXTFILE LOCATION '/user/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arupal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used_cars_analysis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E0924-1F89-6475-0462-7E5A1C8D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63" y="4439487"/>
            <a:ext cx="10287844" cy="200755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B6EE3-37D8-8A39-4EC5-D25F51B17680}"/>
              </a:ext>
            </a:extLst>
          </p:cNvPr>
          <p:cNvSpPr txBox="1"/>
          <p:nvPr/>
        </p:nvSpPr>
        <p:spPr>
          <a:xfrm>
            <a:off x="1043353" y="3799115"/>
            <a:ext cx="64222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used_cars_analysis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LIMIT 5;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04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288" y="178058"/>
            <a:ext cx="10167369" cy="7986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 of Factors Affecting Used Car Prices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(No of owners)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135" y="1539433"/>
            <a:ext cx="4713931" cy="449097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Hive&gt;&gt;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ceil(avg(price))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average_car_price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number_of_owners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no_of_owners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used_cars_analysis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car_model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"Ford F-150"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 AND mileage = "Less than 10000 miles"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days_on_market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"0-30 days"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"5-10 years"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number_of_owners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avg(price);</a:t>
            </a:r>
          </a:p>
          <a:p>
            <a:endParaRPr lang="en-US" dirty="0"/>
          </a:p>
        </p:txBody>
      </p:sp>
      <p:pic>
        <p:nvPicPr>
          <p:cNvPr id="6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EFE210E-921C-BC3F-6B76-A90502D1230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r="14899" b="2468"/>
          <a:stretch/>
        </p:blipFill>
        <p:spPr>
          <a:xfrm>
            <a:off x="6566350" y="1352267"/>
            <a:ext cx="4517515" cy="209028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88F98-B60B-4BBF-F58E-22F56D3D0A9E}"/>
              </a:ext>
            </a:extLst>
          </p:cNvPr>
          <p:cNvSpPr txBox="1"/>
          <p:nvPr/>
        </p:nvSpPr>
        <p:spPr>
          <a:xfrm>
            <a:off x="1108135" y="5972950"/>
            <a:ext cx="883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The average price of the car decreases with an increase in the number of owners 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E274C4-1426-91F7-7D90-19BCA0622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188239"/>
              </p:ext>
            </p:extLst>
          </p:nvPr>
        </p:nvGraphicFramePr>
        <p:xfrm>
          <a:off x="6566350" y="3621192"/>
          <a:ext cx="4517515" cy="2292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21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249" y="176247"/>
            <a:ext cx="10167369" cy="7986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 of Factors Affecting Used Car Prices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(Vehicle year)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918" y="1228721"/>
            <a:ext cx="4415620" cy="521403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Hive </a:t>
            </a:r>
            <a:r>
              <a:rPr lang="en-US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ceil(avg(price))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average_car_price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used_cars_analysis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car_model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"Ford F-150"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number_of_owners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days_on_market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"0-30 days" AND mileage = "Less than 10000 miles"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avg(price);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D4CEC22F-3D54-CE6E-AD76-E503B156B75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r="28819" b="446"/>
          <a:stretch/>
        </p:blipFill>
        <p:spPr>
          <a:xfrm>
            <a:off x="6309525" y="1458159"/>
            <a:ext cx="4415620" cy="17859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295D50-31B7-BBDF-3C60-999E007B3620}"/>
              </a:ext>
            </a:extLst>
          </p:cNvPr>
          <p:cNvSpPr txBox="1"/>
          <p:nvPr/>
        </p:nvSpPr>
        <p:spPr>
          <a:xfrm>
            <a:off x="1036022" y="5972258"/>
            <a:ext cx="9208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The price of the car decreases for older models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5EE88BD-99CC-09E1-0C06-0248A0FA2A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397579"/>
              </p:ext>
            </p:extLst>
          </p:nvPr>
        </p:nvGraphicFramePr>
        <p:xfrm>
          <a:off x="6309526" y="3664535"/>
          <a:ext cx="4415620" cy="2137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135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91FE007-2189-8171-2C71-572F75E7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39" y="217812"/>
            <a:ext cx="10167369" cy="798652"/>
          </a:xfrm>
        </p:spPr>
        <p:txBody>
          <a:bodyPr>
            <a:normAutofit fontScale="90000"/>
          </a:bodyPr>
          <a:lstStyle/>
          <a:p>
            <a:r>
              <a:rPr lang="en-US" sz="3100" i="1" dirty="0">
                <a:solidFill>
                  <a:schemeClr val="bg1"/>
                </a:solidFill>
              </a:rPr>
              <a:t>Geo Spatial visualization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(Shows the used car sales distribution across cities)</a:t>
            </a:r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DC9E2CCA-AB78-ABA7-B881-8BF84CE51D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55076" y="1517744"/>
            <a:ext cx="10237659" cy="4551351"/>
          </a:xfrm>
        </p:spPr>
      </p:pic>
    </p:spTree>
    <p:extLst>
      <p:ext uri="{BB962C8B-B14F-4D97-AF65-F5344CB8AC3E}">
        <p14:creationId xmlns:p14="http://schemas.microsoft.com/office/powerpoint/2010/main" val="1981837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104" y="231667"/>
            <a:ext cx="10167369" cy="798652"/>
          </a:xfrm>
        </p:spPr>
        <p:txBody>
          <a:bodyPr>
            <a:normAutofit fontScale="90000"/>
          </a:bodyPr>
          <a:lstStyle/>
          <a:p>
            <a:r>
              <a:rPr lang="en-US" sz="3100" i="1" dirty="0">
                <a:solidFill>
                  <a:schemeClr val="bg1"/>
                </a:solidFill>
              </a:rPr>
              <a:t>Geo Spatial visualization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(Shows the used car price distribution across cities)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8" name="Picture 17" descr="Graphical user interface, map&#10;&#10;Description automatically generated">
            <a:extLst>
              <a:ext uri="{FF2B5EF4-FFF2-40B4-BE49-F238E27FC236}">
                <a16:creationId xmlns:a16="http://schemas.microsoft.com/office/drawing/2014/main" id="{917DB8CF-05D6-73C7-BFE5-9C35269B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98" y="1381514"/>
            <a:ext cx="9884502" cy="536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9E8E85-84B3-80CF-0F66-2C1792B8540D}"/>
              </a:ext>
            </a:extLst>
          </p:cNvPr>
          <p:cNvSpPr txBox="1">
            <a:spLocks/>
          </p:cNvSpPr>
          <p:nvPr/>
        </p:nvSpPr>
        <p:spPr>
          <a:xfrm>
            <a:off x="1265104" y="273232"/>
            <a:ext cx="10167369" cy="7986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i="1" dirty="0">
                <a:solidFill>
                  <a:schemeClr val="bg1"/>
                </a:solidFill>
              </a:rPr>
              <a:t>Geo Spatial visualization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(Shows the used car sales distribution on the west coast)</a:t>
            </a:r>
          </a:p>
        </p:txBody>
      </p:sp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5B15D328-39D8-E468-5C69-7BF86D78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01" y="1384300"/>
            <a:ext cx="10011800" cy="54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6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0D70630-E1D4-6972-C503-A99595B1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A95B23-37AC-A16D-7971-E8D5C909C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873" y="1257329"/>
            <a:ext cx="8503227" cy="9143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https://github.com/arupal23/CIS-5200-Project-Files/settings/access?query=filter%3Acollaborators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E8ABF-4A4B-A197-F082-CD9AC2622424}"/>
              </a:ext>
            </a:extLst>
          </p:cNvPr>
          <p:cNvSpPr txBox="1">
            <a:spLocks/>
          </p:cNvSpPr>
          <p:nvPr/>
        </p:nvSpPr>
        <p:spPr>
          <a:xfrm>
            <a:off x="1265104" y="273232"/>
            <a:ext cx="10167369" cy="7986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i="1" dirty="0">
                <a:solidFill>
                  <a:schemeClr val="bg1"/>
                </a:solidFill>
              </a:rPr>
              <a:t>Github Link  </a:t>
            </a:r>
          </a:p>
        </p:txBody>
      </p:sp>
    </p:spTree>
    <p:extLst>
      <p:ext uri="{BB962C8B-B14F-4D97-AF65-F5344CB8AC3E}">
        <p14:creationId xmlns:p14="http://schemas.microsoft.com/office/powerpoint/2010/main" val="1250627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32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34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7" name="Picture 36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40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2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60D56-4F95-719D-5562-822315904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Thank you!</a:t>
            </a:r>
          </a:p>
        </p:txBody>
      </p:sp>
      <p:sp>
        <p:nvSpPr>
          <p:cNvPr id="61" name="Rectangle 44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71C5DAF0-D7B0-253F-12D3-F1EF48D26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6053" y="776742"/>
            <a:ext cx="5303975" cy="5303975"/>
          </a:xfrm>
          <a:prstGeom prst="rect">
            <a:avLst/>
          </a:prstGeom>
          <a:ln w="12700">
            <a:noFill/>
          </a:ln>
        </p:spPr>
      </p:pic>
      <p:sp>
        <p:nvSpPr>
          <p:cNvPr id="62" name="Rectangle 46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48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1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72" y="247670"/>
            <a:ext cx="7958331" cy="5386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Agenda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4D72EA5-19BB-B070-70BA-2B11EFD36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854894"/>
              </p:ext>
            </p:extLst>
          </p:nvPr>
        </p:nvGraphicFramePr>
        <p:xfrm>
          <a:off x="1339272" y="1223527"/>
          <a:ext cx="8819572" cy="520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9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811" y="216301"/>
            <a:ext cx="7419372" cy="50027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Data Description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4D72EA5-19BB-B070-70BA-2B11EFD36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0770124"/>
              </p:ext>
            </p:extLst>
          </p:nvPr>
        </p:nvGraphicFramePr>
        <p:xfrm>
          <a:off x="1365811" y="1368708"/>
          <a:ext cx="7974956" cy="3423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05BD6263-EA44-BBD8-EFDF-FF5B6BB915D5}"/>
              </a:ext>
            </a:extLst>
          </p:cNvPr>
          <p:cNvSpPr txBox="1"/>
          <p:nvPr/>
        </p:nvSpPr>
        <p:spPr>
          <a:xfrm>
            <a:off x="4780344" y="223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C38580-F109-2095-085A-1A240AD2F78E}"/>
              </a:ext>
            </a:extLst>
          </p:cNvPr>
          <p:cNvSpPr txBox="1"/>
          <p:nvPr/>
        </p:nvSpPr>
        <p:spPr>
          <a:xfrm>
            <a:off x="3796496" y="2071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7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811" y="216301"/>
            <a:ext cx="7419372" cy="50027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Basic Specifications 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4D72EA5-19BB-B070-70BA-2B11EFD36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3692243"/>
              </p:ext>
            </p:extLst>
          </p:nvPr>
        </p:nvGraphicFramePr>
        <p:xfrm>
          <a:off x="1365811" y="1368708"/>
          <a:ext cx="7974956" cy="3423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05BD6263-EA44-BBD8-EFDF-FF5B6BB915D5}"/>
              </a:ext>
            </a:extLst>
          </p:cNvPr>
          <p:cNvSpPr txBox="1"/>
          <p:nvPr/>
        </p:nvSpPr>
        <p:spPr>
          <a:xfrm>
            <a:off x="4780344" y="223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C38580-F109-2095-085A-1A240AD2F78E}"/>
              </a:ext>
            </a:extLst>
          </p:cNvPr>
          <p:cNvSpPr txBox="1"/>
          <p:nvPr/>
        </p:nvSpPr>
        <p:spPr>
          <a:xfrm>
            <a:off x="3796496" y="2071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9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0AD66A-2E9D-5986-4CE1-0193BC875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45084"/>
              </p:ext>
            </p:extLst>
          </p:nvPr>
        </p:nvGraphicFramePr>
        <p:xfrm>
          <a:off x="1579740" y="1291549"/>
          <a:ext cx="8448817" cy="495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" name="Graphic 50" descr="Checkbox Checked with solid fill">
            <a:extLst>
              <a:ext uri="{FF2B5EF4-FFF2-40B4-BE49-F238E27FC236}">
                <a16:creationId xmlns:a16="http://schemas.microsoft.com/office/drawing/2014/main" id="{7AA21D0A-D99C-2BD2-BEE4-4C668AC0C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4134" y="3429000"/>
            <a:ext cx="677510" cy="677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0A064-36E5-4B88-6575-9D03D8EC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814" y="173621"/>
            <a:ext cx="7755038" cy="507416"/>
          </a:xfrm>
        </p:spPr>
        <p:txBody>
          <a:bodyPr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Project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7327D-0B97-6500-28CE-B1B2ACDEF218}"/>
              </a:ext>
            </a:extLst>
          </p:cNvPr>
          <p:cNvSpPr txBox="1"/>
          <p:nvPr/>
        </p:nvSpPr>
        <p:spPr>
          <a:xfrm>
            <a:off x="7720314" y="13773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22D8F-770E-6922-397F-100A03D554B9}"/>
              </a:ext>
            </a:extLst>
          </p:cNvPr>
          <p:cNvSpPr txBox="1"/>
          <p:nvPr/>
        </p:nvSpPr>
        <p:spPr>
          <a:xfrm>
            <a:off x="4734046" y="10764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D5DB57D-762F-F6A7-02CC-D877F8EAE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068" y="3574496"/>
            <a:ext cx="426334" cy="38370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A4AD31C-BB6B-29E7-3F33-F0E35B8956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2428" y="3623484"/>
            <a:ext cx="608394" cy="386509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A19835-498F-BA96-772B-C7CC305C7A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8366" y="3594058"/>
            <a:ext cx="688916" cy="3837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EC63CDE-85AD-2B30-D35C-3667F6BEEE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6984" y="1439957"/>
            <a:ext cx="1408064" cy="510832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5F30FC9-C085-D9CE-D053-4AAB90C1DA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3254" y="1420155"/>
            <a:ext cx="771324" cy="513647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0191A18-BDA0-6392-E382-5CA497A632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904" y="2517893"/>
            <a:ext cx="499184" cy="383701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B617A4C-9C2A-6E53-F0B0-1B169856B1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8279" y="4590273"/>
            <a:ext cx="540785" cy="415678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0129738-8139-B1B4-5B17-45DA842EC0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23652" y="5564181"/>
            <a:ext cx="530506" cy="493405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884026C-F82B-C7DF-A5B5-CA27BB8809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1606" y="4509699"/>
            <a:ext cx="530507" cy="530507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0C2BDCB-5A6F-6024-558D-64391AC3F0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0672" y="2467236"/>
            <a:ext cx="499184" cy="499184"/>
          </a:xfrm>
          <a:prstGeom prst="rect">
            <a:avLst/>
          </a:prstGeom>
        </p:spPr>
      </p:pic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86F72C3A-F6CD-4216-BBD0-28C385199B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33729" y="5539924"/>
            <a:ext cx="943573" cy="541917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A4F7353A-4946-F0B3-83A3-51FD9B85B302}"/>
              </a:ext>
            </a:extLst>
          </p:cNvPr>
          <p:cNvSpPr/>
          <p:nvPr/>
        </p:nvSpPr>
        <p:spPr>
          <a:xfrm>
            <a:off x="2816260" y="2270274"/>
            <a:ext cx="735384" cy="735384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2462579"/>
              <a:satOff val="5846"/>
              <a:lumOff val="55"/>
              <a:alphaOff val="0"/>
            </a:schemeClr>
          </a:fillRef>
          <a:effectRef idx="3">
            <a:schemeClr val="accent2">
              <a:tint val="50000"/>
              <a:hueOff val="2462579"/>
              <a:satOff val="5846"/>
              <a:lumOff val="5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3" name="Graphic 52" descr="Pencil outline">
            <a:extLst>
              <a:ext uri="{FF2B5EF4-FFF2-40B4-BE49-F238E27FC236}">
                <a16:creationId xmlns:a16="http://schemas.microsoft.com/office/drawing/2014/main" id="{E8293DC6-ACEA-5F0D-9BC5-CA1E7BA286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49636" y="2416429"/>
            <a:ext cx="472632" cy="472632"/>
          </a:xfrm>
          <a:prstGeom prst="rect">
            <a:avLst/>
          </a:prstGeom>
        </p:spPr>
      </p:pic>
      <p:pic>
        <p:nvPicPr>
          <p:cNvPr id="55" name="Graphic 54" descr="Download outline">
            <a:extLst>
              <a:ext uri="{FF2B5EF4-FFF2-40B4-BE49-F238E27FC236}">
                <a16:creationId xmlns:a16="http://schemas.microsoft.com/office/drawing/2014/main" id="{8BEE1CEC-7867-739D-B8A7-332E0CDC71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47197" y="4483529"/>
            <a:ext cx="677510" cy="677510"/>
          </a:xfrm>
          <a:prstGeom prst="rect">
            <a:avLst/>
          </a:prstGeom>
        </p:spPr>
      </p:pic>
      <p:pic>
        <p:nvPicPr>
          <p:cNvPr id="57" name="Graphic 56" descr="Scatterplot outline">
            <a:extLst>
              <a:ext uri="{FF2B5EF4-FFF2-40B4-BE49-F238E27FC236}">
                <a16:creationId xmlns:a16="http://schemas.microsoft.com/office/drawing/2014/main" id="{D3852D97-6465-6707-112B-08EADC9B866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68191" y="5493121"/>
            <a:ext cx="635522" cy="635522"/>
          </a:xfrm>
          <a:prstGeom prst="rect">
            <a:avLst/>
          </a:prstGeom>
        </p:spPr>
      </p:pic>
      <p:pic>
        <p:nvPicPr>
          <p:cNvPr id="59" name="Picture 58" descr="A picture containing gambling house, room&#10;&#10;Description automatically generated">
            <a:extLst>
              <a:ext uri="{FF2B5EF4-FFF2-40B4-BE49-F238E27FC236}">
                <a16:creationId xmlns:a16="http://schemas.microsoft.com/office/drawing/2014/main" id="{E8D16FFB-0CB6-B35E-B90B-95C1EBDCC46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988026" y="1510231"/>
            <a:ext cx="395852" cy="395852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CCEE328-4490-EC66-11ED-90BB30CBE1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3077" y="2482724"/>
            <a:ext cx="490742" cy="45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8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7C18-9AB7-9C99-26C5-E2053839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73" y="165378"/>
            <a:ext cx="7958331" cy="538615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Project Workflow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EB1CB5-B321-D950-6468-7B9CB3C80B2C}"/>
              </a:ext>
            </a:extLst>
          </p:cNvPr>
          <p:cNvSpPr/>
          <p:nvPr/>
        </p:nvSpPr>
        <p:spPr>
          <a:xfrm>
            <a:off x="3011732" y="1050831"/>
            <a:ext cx="7609192" cy="7804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Sourced the data from Kaggle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Split the large dataset into small manageable .csv files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8CD24EDC-5767-2DA2-099C-AAED4F78DFD8}"/>
              </a:ext>
            </a:extLst>
          </p:cNvPr>
          <p:cNvSpPr/>
          <p:nvPr/>
        </p:nvSpPr>
        <p:spPr>
          <a:xfrm>
            <a:off x="10787604" y="1766297"/>
            <a:ext cx="511601" cy="7804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Left Arrow 14">
            <a:extLst>
              <a:ext uri="{FF2B5EF4-FFF2-40B4-BE49-F238E27FC236}">
                <a16:creationId xmlns:a16="http://schemas.microsoft.com/office/drawing/2014/main" id="{8F99C938-1F32-61C7-7342-C4458BC2276F}"/>
              </a:ext>
            </a:extLst>
          </p:cNvPr>
          <p:cNvSpPr/>
          <p:nvPr/>
        </p:nvSpPr>
        <p:spPr>
          <a:xfrm>
            <a:off x="10755193" y="4302481"/>
            <a:ext cx="511601" cy="7804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Left Arrow 15">
            <a:extLst>
              <a:ext uri="{FF2B5EF4-FFF2-40B4-BE49-F238E27FC236}">
                <a16:creationId xmlns:a16="http://schemas.microsoft.com/office/drawing/2014/main" id="{18013E95-6BB6-9A34-0FAE-928A64F5AD1A}"/>
              </a:ext>
            </a:extLst>
          </p:cNvPr>
          <p:cNvSpPr/>
          <p:nvPr/>
        </p:nvSpPr>
        <p:spPr>
          <a:xfrm>
            <a:off x="10770627" y="5501559"/>
            <a:ext cx="511601" cy="7804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>
            <a:extLst>
              <a:ext uri="{FF2B5EF4-FFF2-40B4-BE49-F238E27FC236}">
                <a16:creationId xmlns:a16="http://schemas.microsoft.com/office/drawing/2014/main" id="{8198EA69-898C-083D-294D-0A0487E77800}"/>
              </a:ext>
            </a:extLst>
          </p:cNvPr>
          <p:cNvSpPr/>
          <p:nvPr/>
        </p:nvSpPr>
        <p:spPr>
          <a:xfrm>
            <a:off x="10764455" y="2998289"/>
            <a:ext cx="511601" cy="7804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7875D1-393A-47AD-8B69-76160A725BC7}"/>
              </a:ext>
            </a:extLst>
          </p:cNvPr>
          <p:cNvSpPr/>
          <p:nvPr/>
        </p:nvSpPr>
        <p:spPr>
          <a:xfrm>
            <a:off x="1186873" y="966235"/>
            <a:ext cx="1813284" cy="101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 sourcing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97073D-6722-B4CA-E2A2-D3678282BD80}"/>
              </a:ext>
            </a:extLst>
          </p:cNvPr>
          <p:cNvSpPr/>
          <p:nvPr/>
        </p:nvSpPr>
        <p:spPr>
          <a:xfrm>
            <a:off x="1175298" y="2164435"/>
            <a:ext cx="1813284" cy="101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    preparation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9BAAF21-394B-B321-C569-C78EBB7137D8}"/>
              </a:ext>
            </a:extLst>
          </p:cNvPr>
          <p:cNvSpPr/>
          <p:nvPr/>
        </p:nvSpPr>
        <p:spPr>
          <a:xfrm>
            <a:off x="2988582" y="2223133"/>
            <a:ext cx="7632342" cy="9663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Standardized data types for consistency across all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Loaded data to HDFS using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scp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(windows) and sftp (mac)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A1F03-9844-BD9B-BC69-B2CD1111C46C}"/>
              </a:ext>
            </a:extLst>
          </p:cNvPr>
          <p:cNvSpPr/>
          <p:nvPr/>
        </p:nvSpPr>
        <p:spPr>
          <a:xfrm>
            <a:off x="1168350" y="3404986"/>
            <a:ext cx="1813284" cy="1048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Data validation and analysis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1A350F-9500-C1BC-4B14-8A5322E4F906}"/>
              </a:ext>
            </a:extLst>
          </p:cNvPr>
          <p:cNvSpPr/>
          <p:nvPr/>
        </p:nvSpPr>
        <p:spPr>
          <a:xfrm>
            <a:off x="1175298" y="4645538"/>
            <a:ext cx="1806336" cy="919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analysis download</a:t>
            </a:r>
            <a:endParaRPr lang="en-US" sz="20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26B004D-E5AA-995C-8C66-B632B67605EF}"/>
              </a:ext>
            </a:extLst>
          </p:cNvPr>
          <p:cNvSpPr/>
          <p:nvPr/>
        </p:nvSpPr>
        <p:spPr>
          <a:xfrm>
            <a:off x="2981634" y="3451698"/>
            <a:ext cx="7639290" cy="9196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Ran select (*) and count (*) commands to ensure the completeness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Performed data analysis using HiveQL commands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A26433A-802D-45E9-9C81-AC9F79EE42B1}"/>
              </a:ext>
            </a:extLst>
          </p:cNvPr>
          <p:cNvSpPr/>
          <p:nvPr/>
        </p:nvSpPr>
        <p:spPr>
          <a:xfrm>
            <a:off x="3005081" y="4645357"/>
            <a:ext cx="7639290" cy="9196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719A68-8629-8D2F-6369-E06F5110A167}"/>
              </a:ext>
            </a:extLst>
          </p:cNvPr>
          <p:cNvSpPr/>
          <p:nvPr/>
        </p:nvSpPr>
        <p:spPr>
          <a:xfrm>
            <a:off x="1175298" y="5780431"/>
            <a:ext cx="1806336" cy="919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 visualization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D8A9581-3B47-EDFE-EE99-CF7206AA604E}"/>
              </a:ext>
            </a:extLst>
          </p:cNvPr>
          <p:cNvSpPr/>
          <p:nvPr/>
        </p:nvSpPr>
        <p:spPr>
          <a:xfrm>
            <a:off x="2981634" y="5780431"/>
            <a:ext cx="7639290" cy="9196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Used bar charts, line graphs and excel 3-D maps for visual representation of the analysis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F662E-6A43-B3C0-9C29-0ACBB832B14A}"/>
              </a:ext>
            </a:extLst>
          </p:cNvPr>
          <p:cNvSpPr txBox="1"/>
          <p:nvPr/>
        </p:nvSpPr>
        <p:spPr>
          <a:xfrm>
            <a:off x="3069010" y="4598464"/>
            <a:ext cx="750502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Downloaded the analysis as a .csv file to our personal computers using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scp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(windows) and sftp (mac) connections for data visualization.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2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AD17-5A65-B466-A840-6969468F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42" y="222549"/>
            <a:ext cx="7958331" cy="5386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Explanation of the 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199A-5A98-8DFA-6E9C-35B101AE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516" y="1008185"/>
            <a:ext cx="9996968" cy="5416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bg1"/>
                </a:solidFill>
              </a:rPr>
              <a:t>Data Overview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The dataset was generated in September 2020, using data from </a:t>
            </a:r>
            <a:r>
              <a:rPr lang="en-US" dirty="0" err="1">
                <a:solidFill>
                  <a:schemeClr val="bg1"/>
                </a:solidFill>
              </a:rPr>
              <a:t>Cargurus</a:t>
            </a:r>
            <a:r>
              <a:rPr lang="en-US" dirty="0">
                <a:solidFill>
                  <a:schemeClr val="bg1"/>
                </a:solidFill>
              </a:rPr>
              <a:t> website. The dataset has ~ 3 million records of used cars across the US and 66 columns.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Why this project? 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Study patterns of used cars sold in the US by analyzing a large number of data points (Bigdata) 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Analyze effect of different factors (mileage, model, year, etc.) on price of used cars.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Used car price is complex as it depends on number of factors. The existing analysis can be extended to predict/ validate car prices using various parameters. 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Utilized class concepts of HIVE and data analytics to gain insights that would not have been possible using traditional excel/ tableau tools as it would not have scaled for the large dataset (Big data) that we used. </a:t>
            </a:r>
          </a:p>
        </p:txBody>
      </p:sp>
    </p:spTree>
    <p:extLst>
      <p:ext uri="{BB962C8B-B14F-4D97-AF65-F5344CB8AC3E}">
        <p14:creationId xmlns:p14="http://schemas.microsoft.com/office/powerpoint/2010/main" val="213499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72" y="100446"/>
            <a:ext cx="10038162" cy="666179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Basic Commands for Data Validation</a:t>
            </a:r>
            <a:endParaRPr lang="en-US" sz="2400" i="1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291" y="2155747"/>
            <a:ext cx="2013526" cy="357762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+mj-lt"/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 </a:t>
            </a:r>
            <a:r>
              <a:rPr lang="en-US" sz="2200" dirty="0">
                <a:solidFill>
                  <a:schemeClr val="bg1"/>
                </a:solidFill>
              </a:rPr>
              <a:t>select vin, </a:t>
            </a:r>
            <a:r>
              <a:rPr lang="en-US" sz="2200" dirty="0" err="1">
                <a:solidFill>
                  <a:schemeClr val="bg1"/>
                </a:solidFill>
              </a:rPr>
              <a:t>body_type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make_name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maximum_seating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wheel_system</a:t>
            </a:r>
            <a:r>
              <a:rPr lang="en-US" sz="2200" dirty="0">
                <a:solidFill>
                  <a:schemeClr val="bg1"/>
                </a:solidFill>
              </a:rPr>
              <a:t>, price from </a:t>
            </a:r>
            <a:r>
              <a:rPr lang="en-US" sz="2200" dirty="0" err="1">
                <a:solidFill>
                  <a:schemeClr val="bg1"/>
                </a:solidFill>
              </a:rPr>
              <a:t>used_cars</a:t>
            </a:r>
            <a:r>
              <a:rPr lang="en-US" sz="2200" dirty="0">
                <a:solidFill>
                  <a:schemeClr val="bg1"/>
                </a:solidFill>
              </a:rPr>
              <a:t> LIMIT 10;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5B10C-F86B-3010-761B-7DAA56E60FD7}"/>
              </a:ext>
            </a:extLst>
          </p:cNvPr>
          <p:cNvSpPr txBox="1"/>
          <p:nvPr/>
        </p:nvSpPr>
        <p:spPr>
          <a:xfrm>
            <a:off x="1186872" y="1461672"/>
            <a:ext cx="9910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Select command shows the vin, body type, make name, maximum seating, wheel system and price from the US used cars dataset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61DF956-C33D-79B0-03AF-141AC635E7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r="10824" b="3099"/>
          <a:stretch/>
        </p:blipFill>
        <p:spPr>
          <a:xfrm>
            <a:off x="3478026" y="2528888"/>
            <a:ext cx="7898148" cy="21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02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{9172B981-E50A-0146-98E3-2ED4E8B07628}tf16401378</Template>
  <TotalTime>0</TotalTime>
  <Words>1797</Words>
  <Application>Microsoft Macintosh PowerPoint</Application>
  <PresentationFormat>Widescreen</PresentationFormat>
  <Paragraphs>138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MS Shell Dlg 2</vt:lpstr>
      <vt:lpstr>Wingdings</vt:lpstr>
      <vt:lpstr>Wingdings 3</vt:lpstr>
      <vt:lpstr>Madison</vt:lpstr>
      <vt:lpstr>US used cars data analysis     (CIS 5200 | Final Project - Spring 2022)   05/11/2022</vt:lpstr>
      <vt:lpstr>PowerPoint Presentation</vt:lpstr>
      <vt:lpstr>Project Agenda</vt:lpstr>
      <vt:lpstr>Data Description</vt:lpstr>
      <vt:lpstr>Basic Specifications </vt:lpstr>
      <vt:lpstr>Project Architecture</vt:lpstr>
      <vt:lpstr>Project Workflow</vt:lpstr>
      <vt:lpstr>Explanation of the Project Idea</vt:lpstr>
      <vt:lpstr>Basic Commands for Data Validation</vt:lpstr>
      <vt:lpstr>Descriptive Analysis  (Car size engine vs fuel economy)</vt:lpstr>
      <vt:lpstr>Descriptive Analysis (Car sold based on car type)</vt:lpstr>
      <vt:lpstr>Descriptive Analysis  (Car sold based on car model)</vt:lpstr>
      <vt:lpstr>Descriptive Analysis (Car sold based on car model – Graphical Representation)</vt:lpstr>
      <vt:lpstr>Descriptive Analysis (Average price of Ford F-150)</vt:lpstr>
      <vt:lpstr>Descriptive Analysis (Average price of Ford F-150)</vt:lpstr>
      <vt:lpstr>Descriptive Analysis (Sales distribution across cities) </vt:lpstr>
      <vt:lpstr>Analysis of Factors Affecting Used Car Prices  (Car accidents) </vt:lpstr>
      <vt:lpstr>Descriptive Analysis (Effect of car accident on days on market)</vt:lpstr>
      <vt:lpstr>Analysis of Factors Affecting Used Car Prices</vt:lpstr>
      <vt:lpstr>Create Analysis Table</vt:lpstr>
      <vt:lpstr>Analysis of Factors Affecting Used Car Prices  (No of owners)</vt:lpstr>
      <vt:lpstr>Analysis of Factors Affecting Used Car Prices  (Vehicle year)</vt:lpstr>
      <vt:lpstr>Geo Spatial visualization (Shows the used car sales distribution across cities)</vt:lpstr>
      <vt:lpstr>Geo Spatial visualization (Shows the used car price distribution across cities)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5200 </dc:title>
  <dc:creator>Rupal, Aakriti</dc:creator>
  <cp:lastModifiedBy>Rupal, Aakriti</cp:lastModifiedBy>
  <cp:revision>1</cp:revision>
  <dcterms:created xsi:type="dcterms:W3CDTF">2022-05-02T05:30:49Z</dcterms:created>
  <dcterms:modified xsi:type="dcterms:W3CDTF">2022-05-12T00:05:01Z</dcterms:modified>
</cp:coreProperties>
</file>